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148"/>
    <p:restoredTop sz="94671"/>
  </p:normalViewPr>
  <p:slideViewPr>
    <p:cSldViewPr snapToGrid="0">
      <p:cViewPr varScale="1">
        <p:scale>
          <a:sx n="66" d="100"/>
          <a:sy n="66" d="100"/>
        </p:scale>
        <p:origin x="200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02CD6-3470-B547-A76E-4CAFCC755137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0A08-D04C-0949-A75E-9BAAA3177E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9530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02CD6-3470-B547-A76E-4CAFCC755137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0A08-D04C-0949-A75E-9BAAA3177E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1432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02CD6-3470-B547-A76E-4CAFCC755137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0A08-D04C-0949-A75E-9BAAA3177E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7133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02CD6-3470-B547-A76E-4CAFCC755137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0A08-D04C-0949-A75E-9BAAA3177E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7322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02CD6-3470-B547-A76E-4CAFCC755137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0A08-D04C-0949-A75E-9BAAA3177E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3173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02CD6-3470-B547-A76E-4CAFCC755137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0A08-D04C-0949-A75E-9BAAA3177E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5402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02CD6-3470-B547-A76E-4CAFCC755137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0A08-D04C-0949-A75E-9BAAA3177E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8667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02CD6-3470-B547-A76E-4CAFCC755137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0A08-D04C-0949-A75E-9BAAA3177E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7478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02CD6-3470-B547-A76E-4CAFCC755137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0A08-D04C-0949-A75E-9BAAA3177E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015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02CD6-3470-B547-A76E-4CAFCC755137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0A08-D04C-0949-A75E-9BAAA3177E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4987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02CD6-3470-B547-A76E-4CAFCC755137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0A08-D04C-0949-A75E-9BAAA3177E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1621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02CD6-3470-B547-A76E-4CAFCC755137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60A08-D04C-0949-A75E-9BAAA3177E5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4436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97B4FD-EAB6-4451-B54D-285AACA0DE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4F17FD8-6A98-2819-2919-9F36F9815A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 descr="No hay ninguna descripción de la foto disponible.">
            <a:extLst>
              <a:ext uri="{FF2B5EF4-FFF2-40B4-BE49-F238E27FC236}">
                <a16:creationId xmlns:a16="http://schemas.microsoft.com/office/drawing/2014/main" id="{923D80F8-05C2-C33D-0F34-27731470F9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768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F6FF59-BEF6-4551-58B5-56B7D3952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F83A2C8-8CCB-D2A1-CB31-EC1586E531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42" name="Picture 2" descr="No hay ninguna descripción de la foto disponible.">
            <a:extLst>
              <a:ext uri="{FF2B5EF4-FFF2-40B4-BE49-F238E27FC236}">
                <a16:creationId xmlns:a16="http://schemas.microsoft.com/office/drawing/2014/main" id="{6B3F22FD-69B5-25FE-A4CD-0D03B9F1C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740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C43A08-FF6A-38BD-67A3-7312886D9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F80FA64-F455-7B11-378A-DB9F5A87AF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1266" name="Picture 2" descr="No hay ninguna descripción de la foto disponible.">
            <a:extLst>
              <a:ext uri="{FF2B5EF4-FFF2-40B4-BE49-F238E27FC236}">
                <a16:creationId xmlns:a16="http://schemas.microsoft.com/office/drawing/2014/main" id="{11EBCD2D-E02C-C182-1E34-A5B4CEF2A8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184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F6F0F1-C01B-49E4-B59E-5DD016D68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1B72D48-3AC1-0109-FCF8-3DE931414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2290" name="Picture 2" descr="No hay ninguna descripción de la foto disponible.">
            <a:extLst>
              <a:ext uri="{FF2B5EF4-FFF2-40B4-BE49-F238E27FC236}">
                <a16:creationId xmlns:a16="http://schemas.microsoft.com/office/drawing/2014/main" id="{3D094616-CF59-791B-1CC7-F0E144E4C1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80363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890731-B573-634B-3EC1-0A380C1BD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2B5472-AC38-2E0C-3819-F79A1DA910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3314" name="Picture 2" descr="No hay ninguna descripción de la foto disponible.">
            <a:extLst>
              <a:ext uri="{FF2B5EF4-FFF2-40B4-BE49-F238E27FC236}">
                <a16:creationId xmlns:a16="http://schemas.microsoft.com/office/drawing/2014/main" id="{3016BE08-2580-5C9F-4A2D-AB627B67DB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7474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2F7257-6FD0-2AAC-0D69-AAF16D98C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1DE7AF3-C306-9D16-888E-5E2BDB5A0E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4338" name="Picture 2" descr="No hay ninguna descripción de la foto disponible.">
            <a:extLst>
              <a:ext uri="{FF2B5EF4-FFF2-40B4-BE49-F238E27FC236}">
                <a16:creationId xmlns:a16="http://schemas.microsoft.com/office/drawing/2014/main" id="{F93CA584-4A5D-CDC4-98E3-C7453C9835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164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A9ADAE-810E-F5AF-D560-58628D7ED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E583EA9-04BB-9CF2-6D71-D48C4F2DFD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5362" name="Picture 2" descr="No hay ninguna descripción de la foto disponible.">
            <a:extLst>
              <a:ext uri="{FF2B5EF4-FFF2-40B4-BE49-F238E27FC236}">
                <a16:creationId xmlns:a16="http://schemas.microsoft.com/office/drawing/2014/main" id="{FE5B23E6-D26D-3E0B-D14D-CFF7DF0B8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2932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99370B-861D-4580-83BB-DBF93D56A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683B35-A452-43F2-11F6-C192CFAF5B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6386" name="Picture 2" descr="No hay ninguna descripción de la foto disponible.">
            <a:extLst>
              <a:ext uri="{FF2B5EF4-FFF2-40B4-BE49-F238E27FC236}">
                <a16:creationId xmlns:a16="http://schemas.microsoft.com/office/drawing/2014/main" id="{6E3E246B-BB61-9E35-39B4-B2BB7A18B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85744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A0525C-57BC-1805-7461-136509F04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5A958A-C91F-94EE-8723-2B7E8A4A56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7410" name="Picture 2" descr="No hay ninguna descripción de la foto disponible.">
            <a:extLst>
              <a:ext uri="{FF2B5EF4-FFF2-40B4-BE49-F238E27FC236}">
                <a16:creationId xmlns:a16="http://schemas.microsoft.com/office/drawing/2014/main" id="{A79EE0D6-0649-1EC6-47B1-B32924C4A2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42045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D5C19-62B3-4629-9083-EC50D5655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F8AD0AA-ED5C-F910-5DA9-E5540B389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8434" name="Picture 2" descr="No hay ninguna descripción de la foto disponible.">
            <a:extLst>
              <a:ext uri="{FF2B5EF4-FFF2-40B4-BE49-F238E27FC236}">
                <a16:creationId xmlns:a16="http://schemas.microsoft.com/office/drawing/2014/main" id="{F32B74AB-140F-0A80-D29D-320B8CDC8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0421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F56948-E419-7A54-B6B6-4F6BDAFB7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6741B5-FD52-A982-DEE9-1453AFEC8E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9458" name="Picture 2" descr="No hay ninguna descripción de la foto disponible.">
            <a:extLst>
              <a:ext uri="{FF2B5EF4-FFF2-40B4-BE49-F238E27FC236}">
                <a16:creationId xmlns:a16="http://schemas.microsoft.com/office/drawing/2014/main" id="{21EA5618-0A8E-DB1F-BFB5-D3A5A1892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272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843710-C908-9B03-FDE1-163C1F0DE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20D6D4E-50C5-E185-627E-E6F0DF2E82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50" name="Picture 2" descr="No hay ninguna descripción de la foto disponible.">
            <a:extLst>
              <a:ext uri="{FF2B5EF4-FFF2-40B4-BE49-F238E27FC236}">
                <a16:creationId xmlns:a16="http://schemas.microsoft.com/office/drawing/2014/main" id="{080EB75F-4637-6404-C25C-020F587250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93558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67E0E8-EB97-1672-2ACF-D61F63FD3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D997C56-628D-6B7B-A904-57351AFB22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482" name="Picture 2" descr="No hay ninguna descripción de la foto disponible.">
            <a:extLst>
              <a:ext uri="{FF2B5EF4-FFF2-40B4-BE49-F238E27FC236}">
                <a16:creationId xmlns:a16="http://schemas.microsoft.com/office/drawing/2014/main" id="{07378DD4-1A24-CE67-6385-92D8D35FD5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0291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949F5F-2A22-FAC4-345B-075B72965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4E09AC8-9D5D-8AFC-2050-13BBB2334C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1506" name="Picture 2" descr="No hay ninguna descripción de la foto disponible.">
            <a:extLst>
              <a:ext uri="{FF2B5EF4-FFF2-40B4-BE49-F238E27FC236}">
                <a16:creationId xmlns:a16="http://schemas.microsoft.com/office/drawing/2014/main" id="{2798508E-8B64-135C-1174-468C1F841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909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4E0AF7-A7C4-4B98-A9E4-804072288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64ABF0E-F605-6033-DB1C-32A18A9C68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2530" name="Picture 2" descr="No hay ninguna descripción de la foto disponible.">
            <a:extLst>
              <a:ext uri="{FF2B5EF4-FFF2-40B4-BE49-F238E27FC236}">
                <a16:creationId xmlns:a16="http://schemas.microsoft.com/office/drawing/2014/main" id="{67AB78CB-9066-4639-8E1E-28959CB153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8892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7B1530-703B-8AA7-2E9D-97193133E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96075D-65D1-ACED-7B4C-17F1BD4185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3554" name="Picture 2" descr="No hay ninguna descripción de la foto disponible.">
            <a:extLst>
              <a:ext uri="{FF2B5EF4-FFF2-40B4-BE49-F238E27FC236}">
                <a16:creationId xmlns:a16="http://schemas.microsoft.com/office/drawing/2014/main" id="{C50A4B8C-3105-E548-D30B-6E64F92323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59054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ECE985-81D2-B5A3-B503-BBAF554D8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CC83D6C-B159-0795-7444-5A0C76C40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4578" name="Picture 2" descr="No hay ninguna descripción de la foto disponible.">
            <a:extLst>
              <a:ext uri="{FF2B5EF4-FFF2-40B4-BE49-F238E27FC236}">
                <a16:creationId xmlns:a16="http://schemas.microsoft.com/office/drawing/2014/main" id="{CF16C4DB-8927-C822-E011-2EAFD742C3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884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7D6DB1-524B-D019-465B-B1CE2CACC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C468813-03F7-3330-D3EF-3FB5F33CF8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5602" name="Picture 2" descr="No hay ninguna descripción de la foto disponible.">
            <a:extLst>
              <a:ext uri="{FF2B5EF4-FFF2-40B4-BE49-F238E27FC236}">
                <a16:creationId xmlns:a16="http://schemas.microsoft.com/office/drawing/2014/main" id="{2FA00FBC-0BF9-B162-6D23-984355428F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8142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00EC3A-7AEC-FD27-7F6F-5136DFAF1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184E534-3620-0C97-8B3E-025552314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6626" name="Picture 2" descr="No hay ninguna descripción de la foto disponible.">
            <a:extLst>
              <a:ext uri="{FF2B5EF4-FFF2-40B4-BE49-F238E27FC236}">
                <a16:creationId xmlns:a16="http://schemas.microsoft.com/office/drawing/2014/main" id="{957E7FFC-4586-AD6F-F173-015C3C76E2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5076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34F00A-5E4F-651B-85F6-4C4A67562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D3E3C83-257F-81F0-AF6B-A83BB732E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7650" name="Picture 2" descr="No hay ninguna descripción de la foto disponible.">
            <a:extLst>
              <a:ext uri="{FF2B5EF4-FFF2-40B4-BE49-F238E27FC236}">
                <a16:creationId xmlns:a16="http://schemas.microsoft.com/office/drawing/2014/main" id="{6A44D279-0007-63F1-7102-8F8D0EDABA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3974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74092C-1AED-8BC6-079F-0F8B3C0F8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E661D3F-435D-B3E3-99A3-B0DAAF942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8674" name="Picture 2" descr="No hay ninguna descripción de la foto disponible.">
            <a:extLst>
              <a:ext uri="{FF2B5EF4-FFF2-40B4-BE49-F238E27FC236}">
                <a16:creationId xmlns:a16="http://schemas.microsoft.com/office/drawing/2014/main" id="{D9E238BF-67E7-D30D-F90D-2C3A957EC7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27902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07F8DA-6276-A6BE-F08A-33338AF53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89CCA00-7EB7-4179-275C-43B258B67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9698" name="Picture 2" descr="No hay ninguna descripción de la foto disponible.">
            <a:extLst>
              <a:ext uri="{FF2B5EF4-FFF2-40B4-BE49-F238E27FC236}">
                <a16:creationId xmlns:a16="http://schemas.microsoft.com/office/drawing/2014/main" id="{D6E7C53A-C3B4-7520-71C4-00B9E8C04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722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5D036A-914C-64C1-7A3D-01C3BC149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8717BB0-5F33-59C9-78AD-DFACB567B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4" name="Picture 2" descr="No hay ninguna descripción de la foto disponible.">
            <a:extLst>
              <a:ext uri="{FF2B5EF4-FFF2-40B4-BE49-F238E27FC236}">
                <a16:creationId xmlns:a16="http://schemas.microsoft.com/office/drawing/2014/main" id="{0A568638-131F-5285-60B6-4E46B16210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254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42063A-BE06-AEA2-5ADC-6D251CBAC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BEB2303-85CB-FD97-C633-4F271A6A7E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22" name="Picture 2" descr="No hay ninguna descripción de la foto disponible.">
            <a:extLst>
              <a:ext uri="{FF2B5EF4-FFF2-40B4-BE49-F238E27FC236}">
                <a16:creationId xmlns:a16="http://schemas.microsoft.com/office/drawing/2014/main" id="{F0BE9EAB-B5DB-2581-CB81-3AAB8C67EE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95149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397465-BF26-B45B-D32B-A44BCE91D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B55299-182F-B74C-14C9-AF2B0C9F7E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1746" name="Picture 2" descr="No hay ninguna descripción de la foto disponible.">
            <a:extLst>
              <a:ext uri="{FF2B5EF4-FFF2-40B4-BE49-F238E27FC236}">
                <a16:creationId xmlns:a16="http://schemas.microsoft.com/office/drawing/2014/main" id="{2BF0FD8F-F9B5-85B4-7178-DB56430A7A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3184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74C738-9066-6D24-BAA4-B6C72D29B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763A4D-CF3C-B353-AD1E-578DD02504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2770" name="Picture 2" descr="No hay ninguna descripción de la foto disponible.">
            <a:extLst>
              <a:ext uri="{FF2B5EF4-FFF2-40B4-BE49-F238E27FC236}">
                <a16:creationId xmlns:a16="http://schemas.microsoft.com/office/drawing/2014/main" id="{83ECE67E-8398-931F-88EE-439556E87B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9065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2867C2-AB3D-EAB8-94CD-C165F654C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F2D26A9-7B22-C9A7-E0F4-C243904E79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3794" name="Picture 2" descr="No hay ninguna descripción de la foto disponible.">
            <a:extLst>
              <a:ext uri="{FF2B5EF4-FFF2-40B4-BE49-F238E27FC236}">
                <a16:creationId xmlns:a16="http://schemas.microsoft.com/office/drawing/2014/main" id="{1647CD54-9ACB-149B-F499-06C1023842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184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671008-32E4-D3E7-B439-F6628AE36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4EDF98B-8D33-B506-4C74-68B1A0620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 descr="No hay ninguna descripción de la foto disponible.">
            <a:extLst>
              <a:ext uri="{FF2B5EF4-FFF2-40B4-BE49-F238E27FC236}">
                <a16:creationId xmlns:a16="http://schemas.microsoft.com/office/drawing/2014/main" id="{1606A3A9-F03F-2300-305E-C108DE17CE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1416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6A6B34-6272-58DE-0836-74E0911E1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B81DA20-E1FE-CE54-811E-80725DC0C4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122" name="Picture 2" descr="No hay ninguna descripción de la foto disponible.">
            <a:extLst>
              <a:ext uri="{FF2B5EF4-FFF2-40B4-BE49-F238E27FC236}">
                <a16:creationId xmlns:a16="http://schemas.microsoft.com/office/drawing/2014/main" id="{3D5FD6C6-4115-B466-0E21-BCF8E2ECA1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797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40482A-9FDA-B762-1293-EF306F845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6DF5804-D6DA-5AC9-19E1-E410BBAF32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146" name="Picture 2" descr="No hay ninguna descripción de la foto disponible.">
            <a:extLst>
              <a:ext uri="{FF2B5EF4-FFF2-40B4-BE49-F238E27FC236}">
                <a16:creationId xmlns:a16="http://schemas.microsoft.com/office/drawing/2014/main" id="{E4424D00-2BB0-56B0-D09E-0016CE7048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370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9860E4-C30D-DBDB-40DD-479AE407F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22164A9-4F7E-55B6-C2EA-89587BB9BC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170" name="Picture 2" descr="No hay ninguna descripción de la foto disponible.">
            <a:extLst>
              <a:ext uri="{FF2B5EF4-FFF2-40B4-BE49-F238E27FC236}">
                <a16:creationId xmlns:a16="http://schemas.microsoft.com/office/drawing/2014/main" id="{C56C093F-298A-42D9-2BEE-4CFA364D69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481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A7D322-3189-C2E9-73D6-125F25161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CBA8EC9-3A39-4B61-6DC1-7C8B916095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194" name="Picture 2" descr="No hay ninguna descripción de la foto disponible.">
            <a:extLst>
              <a:ext uri="{FF2B5EF4-FFF2-40B4-BE49-F238E27FC236}">
                <a16:creationId xmlns:a16="http://schemas.microsoft.com/office/drawing/2014/main" id="{01A1B814-AF0A-E9E0-6609-829038357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7174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29D776-AA28-39EA-B9A7-E8F0E0903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69179F-ADD2-5BD7-7247-21D0330D8F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9218" name="Picture 2" descr="No hay ninguna descripción de la foto disponible.">
            <a:extLst>
              <a:ext uri="{FF2B5EF4-FFF2-40B4-BE49-F238E27FC236}">
                <a16:creationId xmlns:a16="http://schemas.microsoft.com/office/drawing/2014/main" id="{373A2D34-5E23-73E5-78D6-3CD926F2A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894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54</TotalTime>
  <Words>0</Words>
  <Application>Microsoft Macintosh PowerPoint</Application>
  <PresentationFormat>Presentación en pantalla (4:3)</PresentationFormat>
  <Paragraphs>0</Paragraphs>
  <Slides>33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Casiel Azpra</dc:creator>
  <cp:lastModifiedBy>Casiel Azpra</cp:lastModifiedBy>
  <cp:revision>1</cp:revision>
  <dcterms:created xsi:type="dcterms:W3CDTF">2023-03-16T18:17:25Z</dcterms:created>
  <dcterms:modified xsi:type="dcterms:W3CDTF">2023-03-16T19:11:36Z</dcterms:modified>
</cp:coreProperties>
</file>