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  <p:sldId id="281" r:id="rId26"/>
    <p:sldId id="279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26"/>
  </p:normalViewPr>
  <p:slideViewPr>
    <p:cSldViewPr snapToGrid="0">
      <p:cViewPr varScale="1">
        <p:scale>
          <a:sx n="105" d="100"/>
          <a:sy n="105" d="100"/>
        </p:scale>
        <p:origin x="18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4C997-35A0-F246-8F0B-24582C7E9544}" type="datetimeFigureOut">
              <a:rPr lang="es-MX" smtClean="0"/>
              <a:t>04/04/23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0610-4107-D94E-9E45-9D6C7F89C13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5737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4C997-35A0-F246-8F0B-24582C7E9544}" type="datetimeFigureOut">
              <a:rPr lang="es-MX" smtClean="0"/>
              <a:t>04/04/23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0610-4107-D94E-9E45-9D6C7F89C13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53197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4C997-35A0-F246-8F0B-24582C7E9544}" type="datetimeFigureOut">
              <a:rPr lang="es-MX" smtClean="0"/>
              <a:t>04/04/23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0610-4107-D94E-9E45-9D6C7F89C13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1903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4C997-35A0-F246-8F0B-24582C7E9544}" type="datetimeFigureOut">
              <a:rPr lang="es-MX" smtClean="0"/>
              <a:t>04/04/23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0610-4107-D94E-9E45-9D6C7F89C13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10267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4C997-35A0-F246-8F0B-24582C7E9544}" type="datetimeFigureOut">
              <a:rPr lang="es-MX" smtClean="0"/>
              <a:t>04/04/23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0610-4107-D94E-9E45-9D6C7F89C13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4726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4C997-35A0-F246-8F0B-24582C7E9544}" type="datetimeFigureOut">
              <a:rPr lang="es-MX" smtClean="0"/>
              <a:t>04/04/23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0610-4107-D94E-9E45-9D6C7F89C13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021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4C997-35A0-F246-8F0B-24582C7E9544}" type="datetimeFigureOut">
              <a:rPr lang="es-MX" smtClean="0"/>
              <a:t>04/04/23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0610-4107-D94E-9E45-9D6C7F89C13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2967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4C997-35A0-F246-8F0B-24582C7E9544}" type="datetimeFigureOut">
              <a:rPr lang="es-MX" smtClean="0"/>
              <a:t>04/04/23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0610-4107-D94E-9E45-9D6C7F89C13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37265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4C997-35A0-F246-8F0B-24582C7E9544}" type="datetimeFigureOut">
              <a:rPr lang="es-MX" smtClean="0"/>
              <a:t>04/04/23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0610-4107-D94E-9E45-9D6C7F89C13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0068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4C997-35A0-F246-8F0B-24582C7E9544}" type="datetimeFigureOut">
              <a:rPr lang="es-MX" smtClean="0"/>
              <a:t>04/04/23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0610-4107-D94E-9E45-9D6C7F89C13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913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4C997-35A0-F246-8F0B-24582C7E9544}" type="datetimeFigureOut">
              <a:rPr lang="es-MX" smtClean="0"/>
              <a:t>04/04/23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0610-4107-D94E-9E45-9D6C7F89C13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2146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4C997-35A0-F246-8F0B-24582C7E9544}" type="datetimeFigureOut">
              <a:rPr lang="es-MX" smtClean="0"/>
              <a:t>04/04/23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40610-4107-D94E-9E45-9D6C7F89C13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220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456702-49E2-7464-4D81-955ADA9D0E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07DEB3F-2CCE-989D-D056-7C0E1276BE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No hay ninguna descripción de la foto disponible.">
            <a:extLst>
              <a:ext uri="{FF2B5EF4-FFF2-40B4-BE49-F238E27FC236}">
                <a16:creationId xmlns:a16="http://schemas.microsoft.com/office/drawing/2014/main" id="{956A5CEB-A60A-0815-7983-A0D7C0D655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58736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81461F-0A61-CD0E-621D-2E80F8C79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F3B9532-F28A-9617-5A2E-5E4AF7C79B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42" name="Picture 2" descr="No hay ninguna descripción de la foto disponible.">
            <a:extLst>
              <a:ext uri="{FF2B5EF4-FFF2-40B4-BE49-F238E27FC236}">
                <a16:creationId xmlns:a16="http://schemas.microsoft.com/office/drawing/2014/main" id="{F2EC9D09-9FF4-3B55-8F93-BDE84348F7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95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F581D3-1244-4566-495A-F48A0916C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32D6248-632E-E401-AF9C-B14649B849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1266" name="Picture 2" descr="No hay ninguna descripción de la foto disponible.">
            <a:extLst>
              <a:ext uri="{FF2B5EF4-FFF2-40B4-BE49-F238E27FC236}">
                <a16:creationId xmlns:a16="http://schemas.microsoft.com/office/drawing/2014/main" id="{9BC25852-6C50-3ADA-9AD4-726CAFB87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35518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37B269-E829-9DF5-DC49-6E7CF8F45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B087187-833A-AA92-1C6E-D3EF0DEFC5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2290" name="Picture 2" descr="No hay ninguna descripción de la foto disponible.">
            <a:extLst>
              <a:ext uri="{FF2B5EF4-FFF2-40B4-BE49-F238E27FC236}">
                <a16:creationId xmlns:a16="http://schemas.microsoft.com/office/drawing/2014/main" id="{191F6DBA-CA31-2631-5C9E-5EEBDE43BD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33593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8B6CAB-7435-6FDC-DE83-861DEA01A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00281E6-DED7-76C3-9187-4F64AE22EC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3314" name="Picture 2" descr="No hay ninguna descripción de la foto disponible.">
            <a:extLst>
              <a:ext uri="{FF2B5EF4-FFF2-40B4-BE49-F238E27FC236}">
                <a16:creationId xmlns:a16="http://schemas.microsoft.com/office/drawing/2014/main" id="{76605570-C195-D7F3-4803-273FFC5737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31980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D1E821-854C-6529-0C77-ED862786A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366A722-B96B-517E-DF6A-1E5A1D4D49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4338" name="Picture 2" descr="No hay ninguna descripción de la foto disponible.">
            <a:extLst>
              <a:ext uri="{FF2B5EF4-FFF2-40B4-BE49-F238E27FC236}">
                <a16:creationId xmlns:a16="http://schemas.microsoft.com/office/drawing/2014/main" id="{6AFF51E9-2FDC-954E-E28B-EBB858BD94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38358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54A6E4-2C58-53A2-A44A-D40135462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8124E3-793C-F6C3-5919-5C3AE68E65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5362" name="Picture 2" descr="No hay ninguna descripción de la foto disponible.">
            <a:extLst>
              <a:ext uri="{FF2B5EF4-FFF2-40B4-BE49-F238E27FC236}">
                <a16:creationId xmlns:a16="http://schemas.microsoft.com/office/drawing/2014/main" id="{9618F440-766F-5CE2-351D-1CB071138F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10717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ED9E6B-EB1C-4E94-C720-422000124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F2A7D00-1004-8AF1-AECC-32F8BF64E9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6386" name="Picture 2" descr="No hay ninguna descripción de la foto disponible.">
            <a:extLst>
              <a:ext uri="{FF2B5EF4-FFF2-40B4-BE49-F238E27FC236}">
                <a16:creationId xmlns:a16="http://schemas.microsoft.com/office/drawing/2014/main" id="{1FBEB753-3F87-7E25-9035-E05EDE76BD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94162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D52CFC-3A9D-1F66-D685-727D9151D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FF14521-0BF3-ADC0-93BD-1B2D9A94E9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7410" name="Picture 2" descr="No hay ninguna descripción de la foto disponible.">
            <a:extLst>
              <a:ext uri="{FF2B5EF4-FFF2-40B4-BE49-F238E27FC236}">
                <a16:creationId xmlns:a16="http://schemas.microsoft.com/office/drawing/2014/main" id="{8961C084-77B1-3987-3263-67B7DF028C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07012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78F3F5-B218-FDAC-4E0E-E9ED8BEE5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2F93A5A-A2BE-55F8-F6EC-9489ECC080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8434" name="Picture 2" descr="No hay ninguna descripción de la foto disponible.">
            <a:extLst>
              <a:ext uri="{FF2B5EF4-FFF2-40B4-BE49-F238E27FC236}">
                <a16:creationId xmlns:a16="http://schemas.microsoft.com/office/drawing/2014/main" id="{18C19413-4D67-1BDC-F0BA-FD7FF3DEBA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18237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45ED29-A823-FF71-8057-C2A3B65FE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7BDE890-3C41-88F3-586D-633941FA99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9458" name="Picture 2" descr="No hay ninguna descripción de la foto disponible.">
            <a:extLst>
              <a:ext uri="{FF2B5EF4-FFF2-40B4-BE49-F238E27FC236}">
                <a16:creationId xmlns:a16="http://schemas.microsoft.com/office/drawing/2014/main" id="{C15C91B7-3655-B831-C523-A5797C48A6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701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030E93-9A32-4CED-5B67-B9982F658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648C7D0-A915-B14E-7E03-3600D33DE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50" name="Picture 2" descr="No hay ninguna descripción de la foto disponible.">
            <a:extLst>
              <a:ext uri="{FF2B5EF4-FFF2-40B4-BE49-F238E27FC236}">
                <a16:creationId xmlns:a16="http://schemas.microsoft.com/office/drawing/2014/main" id="{B380CA10-367D-EED0-5386-8FBC8C7069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28896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18E6BD-A7A9-498A-1CAE-B80DA9CE8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66D0550-99B2-D0FD-C7E9-6EEA65FDE2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482" name="Picture 2" descr="No hay ninguna descripción de la foto disponible.">
            <a:extLst>
              <a:ext uri="{FF2B5EF4-FFF2-40B4-BE49-F238E27FC236}">
                <a16:creationId xmlns:a16="http://schemas.microsoft.com/office/drawing/2014/main" id="{129EC30B-91D1-AD8F-1A33-3134713DC0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7840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41E3D3-5434-C045-CE3C-B05A7BA26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CC4F120-F188-279C-E08E-08430FCF3A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1506" name="Picture 2" descr="No hay ninguna descripción de la foto disponible.">
            <a:extLst>
              <a:ext uri="{FF2B5EF4-FFF2-40B4-BE49-F238E27FC236}">
                <a16:creationId xmlns:a16="http://schemas.microsoft.com/office/drawing/2014/main" id="{1B14C980-C55E-27BD-3404-62ED21FFE9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38761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1B892F-8A40-43D1-4D70-337CACF3B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9A42E1E-DA42-136C-A3C6-F9B7743BEB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2530" name="Picture 2" descr="No hay ninguna descripción de la foto disponible.">
            <a:extLst>
              <a:ext uri="{FF2B5EF4-FFF2-40B4-BE49-F238E27FC236}">
                <a16:creationId xmlns:a16="http://schemas.microsoft.com/office/drawing/2014/main" id="{5ABD2AF2-BE2A-ADCC-A9E9-ED74FFC6E2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00912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9DC003-6022-C95B-15A4-82B7AA8D7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31407CF-32EC-C583-E2B3-5A14F6F841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3554" name="Picture 2" descr="No hay ninguna descripción de la foto disponible.">
            <a:extLst>
              <a:ext uri="{FF2B5EF4-FFF2-40B4-BE49-F238E27FC236}">
                <a16:creationId xmlns:a16="http://schemas.microsoft.com/office/drawing/2014/main" id="{B8DC84C6-9093-FEA4-D6B2-6D6344E646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7106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E638D9-77E8-F228-9519-8FA649BF2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C206CB0-5F18-9FCA-FC64-1EBBE4D26F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4578" name="Picture 2" descr="No hay ninguna descripción de la foto disponible.">
            <a:extLst>
              <a:ext uri="{FF2B5EF4-FFF2-40B4-BE49-F238E27FC236}">
                <a16:creationId xmlns:a16="http://schemas.microsoft.com/office/drawing/2014/main" id="{586AF167-AAA7-919E-9B37-EB8C0035FC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98428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52F787-06E8-FF21-6AC8-7887049CB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965A1CB-856E-A486-BC28-AEBEC716F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5602" name="Picture 2" descr="No hay ninguna descripción de la foto disponible.">
            <a:extLst>
              <a:ext uri="{FF2B5EF4-FFF2-40B4-BE49-F238E27FC236}">
                <a16:creationId xmlns:a16="http://schemas.microsoft.com/office/drawing/2014/main" id="{3AE7A3D8-6BA8-59EE-2DAC-977741E2F1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62742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96A272-AEA9-2839-7786-6038C030C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9A9BA0F-BC0D-CE63-2133-B152D838EB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6626" name="Picture 2" descr="No hay ninguna descripción de la foto disponible.">
            <a:extLst>
              <a:ext uri="{FF2B5EF4-FFF2-40B4-BE49-F238E27FC236}">
                <a16:creationId xmlns:a16="http://schemas.microsoft.com/office/drawing/2014/main" id="{AFACA578-F4DA-96DA-922A-E9BB8A292C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6615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545A63-86EB-3C04-FC55-E19FDF97E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696219F-36B9-2CCC-F13E-F4B801EB29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074" name="Picture 2" descr="No hay ninguna descripción de la foto disponible.">
            <a:extLst>
              <a:ext uri="{FF2B5EF4-FFF2-40B4-BE49-F238E27FC236}">
                <a16:creationId xmlns:a16="http://schemas.microsoft.com/office/drawing/2014/main" id="{AEE3AC6A-549E-DB3B-CA20-6AE551316D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8546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0B2BC9-5CD6-7643-C03E-F520801F5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9A7F502-BB44-69DB-8E8B-3C210EB8F2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098" name="Picture 2" descr="No hay ninguna descripción de la foto disponible.">
            <a:extLst>
              <a:ext uri="{FF2B5EF4-FFF2-40B4-BE49-F238E27FC236}">
                <a16:creationId xmlns:a16="http://schemas.microsoft.com/office/drawing/2014/main" id="{E951D5F3-1A43-9A89-B1DA-ECCA352999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937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C589B0-ECB6-452E-067B-CF5F1877D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5E3995E-2326-E453-67B8-9608214497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122" name="Picture 2" descr="No hay ninguna descripción de la foto disponible.">
            <a:extLst>
              <a:ext uri="{FF2B5EF4-FFF2-40B4-BE49-F238E27FC236}">
                <a16:creationId xmlns:a16="http://schemas.microsoft.com/office/drawing/2014/main" id="{419EAAAA-4779-B37B-FB42-AE63450FAB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5327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B7A567-2BB2-5DE2-F33E-6A2461BFF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FBA1265-9A68-F60D-5097-EFAC977EAA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6146" name="Picture 2" descr="No hay ninguna descripción de la foto disponible.">
            <a:extLst>
              <a:ext uri="{FF2B5EF4-FFF2-40B4-BE49-F238E27FC236}">
                <a16:creationId xmlns:a16="http://schemas.microsoft.com/office/drawing/2014/main" id="{92816176-1C6F-D990-D21D-59BE590DCF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029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59B0ED-E360-F95A-DF46-EE8E37460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2D23D04-C68C-4054-FBED-B57C8D995E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170" name="Picture 2" descr="No hay ninguna descripción de la foto disponible.">
            <a:extLst>
              <a:ext uri="{FF2B5EF4-FFF2-40B4-BE49-F238E27FC236}">
                <a16:creationId xmlns:a16="http://schemas.microsoft.com/office/drawing/2014/main" id="{AF1FD6C9-744A-AEC6-B2DD-1216310AFB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94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FC0D83-17C2-D036-D376-3B179D6D2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611EBF6-3519-B649-B6DF-38B75015DA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8194" name="Picture 2" descr="No hay ninguna descripción de la foto disponible.">
            <a:extLst>
              <a:ext uri="{FF2B5EF4-FFF2-40B4-BE49-F238E27FC236}">
                <a16:creationId xmlns:a16="http://schemas.microsoft.com/office/drawing/2014/main" id="{E8ACA498-8873-F764-289B-00C73B3BE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0034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12A553-93F1-9989-5B43-24BE38F98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1875BFC-C7A3-10AB-B551-745783C6B9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9218" name="Picture 2" descr="No hay ninguna descripción de la foto disponible.">
            <a:extLst>
              <a:ext uri="{FF2B5EF4-FFF2-40B4-BE49-F238E27FC236}">
                <a16:creationId xmlns:a16="http://schemas.microsoft.com/office/drawing/2014/main" id="{2C8D32E1-B51B-6C99-F631-210F9F4E89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176899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</TotalTime>
  <Words>0</Words>
  <Application>Microsoft Macintosh PowerPoint</Application>
  <PresentationFormat>Presentación en pantalla (4:3)</PresentationFormat>
  <Paragraphs>0</Paragraphs>
  <Slides>26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Casiel Azpra</dc:creator>
  <cp:lastModifiedBy>Casiel Azpra</cp:lastModifiedBy>
  <cp:revision>1</cp:revision>
  <dcterms:created xsi:type="dcterms:W3CDTF">2023-04-04T16:00:13Z</dcterms:created>
  <dcterms:modified xsi:type="dcterms:W3CDTF">2023-04-04T16:08:11Z</dcterms:modified>
</cp:coreProperties>
</file>