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24" d="100"/>
          <a:sy n="124" d="100"/>
        </p:scale>
        <p:origin x="18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7033-7B10-554B-AA85-2763EE05AFE8}" type="datetimeFigureOut">
              <a:rPr lang="es-MX" smtClean="0"/>
              <a:t>09/02/23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6294-4B49-2B4D-AA96-0027B9141D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992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7033-7B10-554B-AA85-2763EE05AFE8}" type="datetimeFigureOut">
              <a:rPr lang="es-MX" smtClean="0"/>
              <a:t>09/02/23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6294-4B49-2B4D-AA96-0027B9141D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0448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7033-7B10-554B-AA85-2763EE05AFE8}" type="datetimeFigureOut">
              <a:rPr lang="es-MX" smtClean="0"/>
              <a:t>09/02/23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6294-4B49-2B4D-AA96-0027B9141D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808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7033-7B10-554B-AA85-2763EE05AFE8}" type="datetimeFigureOut">
              <a:rPr lang="es-MX" smtClean="0"/>
              <a:t>09/02/23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6294-4B49-2B4D-AA96-0027B9141D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0771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7033-7B10-554B-AA85-2763EE05AFE8}" type="datetimeFigureOut">
              <a:rPr lang="es-MX" smtClean="0"/>
              <a:t>09/02/23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6294-4B49-2B4D-AA96-0027B9141D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792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7033-7B10-554B-AA85-2763EE05AFE8}" type="datetimeFigureOut">
              <a:rPr lang="es-MX" smtClean="0"/>
              <a:t>09/02/23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6294-4B49-2B4D-AA96-0027B9141D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8571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7033-7B10-554B-AA85-2763EE05AFE8}" type="datetimeFigureOut">
              <a:rPr lang="es-MX" smtClean="0"/>
              <a:t>09/02/23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6294-4B49-2B4D-AA96-0027B9141D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9535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7033-7B10-554B-AA85-2763EE05AFE8}" type="datetimeFigureOut">
              <a:rPr lang="es-MX" smtClean="0"/>
              <a:t>09/02/23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6294-4B49-2B4D-AA96-0027B9141D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7712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7033-7B10-554B-AA85-2763EE05AFE8}" type="datetimeFigureOut">
              <a:rPr lang="es-MX" smtClean="0"/>
              <a:t>09/02/23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6294-4B49-2B4D-AA96-0027B9141D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637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7033-7B10-554B-AA85-2763EE05AFE8}" type="datetimeFigureOut">
              <a:rPr lang="es-MX" smtClean="0"/>
              <a:t>09/02/23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6294-4B49-2B4D-AA96-0027B9141D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7371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7033-7B10-554B-AA85-2763EE05AFE8}" type="datetimeFigureOut">
              <a:rPr lang="es-MX" smtClean="0"/>
              <a:t>09/02/23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6294-4B49-2B4D-AA96-0027B9141D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9709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7033-7B10-554B-AA85-2763EE05AFE8}" type="datetimeFigureOut">
              <a:rPr lang="es-MX" smtClean="0"/>
              <a:t>09/02/23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16294-4B49-2B4D-AA96-0027B9141D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7769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o hay ninguna descripción de la foto disponible.">
            <a:extLst>
              <a:ext uri="{FF2B5EF4-FFF2-40B4-BE49-F238E27FC236}">
                <a16:creationId xmlns:a16="http://schemas.microsoft.com/office/drawing/2014/main" id="{DE973924-B1BA-2E6A-6D53-4453A2DE22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70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8CBDCC-BA46-5420-575D-1AC95F9DC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1096CB-5ADB-E827-BA09-5DB3255E49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42" name="Picture 2" descr="No hay ninguna descripción de la foto disponible.">
            <a:extLst>
              <a:ext uri="{FF2B5EF4-FFF2-40B4-BE49-F238E27FC236}">
                <a16:creationId xmlns:a16="http://schemas.microsoft.com/office/drawing/2014/main" id="{5431D106-E7E6-E1D8-8C48-07B31098DD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796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EA687A-C504-0A35-F0B9-DDCEC07F3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02EFE40-4645-9571-43AA-03627BAC6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 descr="No hay ninguna descripción de la foto disponible.">
            <a:extLst>
              <a:ext uri="{FF2B5EF4-FFF2-40B4-BE49-F238E27FC236}">
                <a16:creationId xmlns:a16="http://schemas.microsoft.com/office/drawing/2014/main" id="{EAAF5117-14D6-8971-A920-F483B6B22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351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3E1FDE-7389-FCD2-297C-291BF9CB8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0C0D3C8-E00E-FE13-3816-BB5BAC3CB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 descr="No hay ninguna descripción de la foto disponible.">
            <a:extLst>
              <a:ext uri="{FF2B5EF4-FFF2-40B4-BE49-F238E27FC236}">
                <a16:creationId xmlns:a16="http://schemas.microsoft.com/office/drawing/2014/main" id="{E755531E-A9F9-7F9D-183E-71EAA247B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84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No hay ninguna descripción de la foto disponible.">
            <a:extLst>
              <a:ext uri="{FF2B5EF4-FFF2-40B4-BE49-F238E27FC236}">
                <a16:creationId xmlns:a16="http://schemas.microsoft.com/office/drawing/2014/main" id="{0B1788FC-DE8B-B5BA-E7D6-C213D9DAC0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636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310019-FB6F-50A3-A09E-17441F378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C02C31-E4EA-0C60-9515-90363B6699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4338" name="Picture 2" descr="No hay ninguna descripción de la foto disponible.">
            <a:extLst>
              <a:ext uri="{FF2B5EF4-FFF2-40B4-BE49-F238E27FC236}">
                <a16:creationId xmlns:a16="http://schemas.microsoft.com/office/drawing/2014/main" id="{1F673918-4B61-B314-46B6-6DDF6B71C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4702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EDEF67-A608-DC1D-276A-75245D731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D4A8B23-1557-8224-FBD4-84D9679F7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5362" name="Picture 2" descr="No hay ninguna descripción de la foto disponible.">
            <a:extLst>
              <a:ext uri="{FF2B5EF4-FFF2-40B4-BE49-F238E27FC236}">
                <a16:creationId xmlns:a16="http://schemas.microsoft.com/office/drawing/2014/main" id="{A2FA1703-E94C-2950-F825-C474C93B0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659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6B5C9A-E438-0BE4-3FA5-6A2028D7C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903D58-12E9-EA9A-D306-A4D48BD70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6386" name="Picture 2" descr="No hay ninguna descripción de la foto disponible.">
            <a:extLst>
              <a:ext uri="{FF2B5EF4-FFF2-40B4-BE49-F238E27FC236}">
                <a16:creationId xmlns:a16="http://schemas.microsoft.com/office/drawing/2014/main" id="{D57C89AB-41C9-81A6-C569-774BBFE9C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420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23927E-D278-97F6-B8F5-DF0EB7E71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2F92C6-DDCA-DBFA-4220-316BAD030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7410" name="Picture 2" descr="No hay ninguna descripción de la foto disponible.">
            <a:extLst>
              <a:ext uri="{FF2B5EF4-FFF2-40B4-BE49-F238E27FC236}">
                <a16:creationId xmlns:a16="http://schemas.microsoft.com/office/drawing/2014/main" id="{B764CA0A-A2CA-D685-202D-DA7BF2CF2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558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274EE9-AE4D-A89A-18CE-206E81EF3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659CC2-AFAF-A2B4-7914-5109F6DD4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8434" name="Picture 2" descr="No hay ninguna descripción de la foto disponible.">
            <a:extLst>
              <a:ext uri="{FF2B5EF4-FFF2-40B4-BE49-F238E27FC236}">
                <a16:creationId xmlns:a16="http://schemas.microsoft.com/office/drawing/2014/main" id="{963A08D1-4F67-92BE-7198-98B00062E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539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99B08D-A366-FAB6-7F27-831897FD1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803D751-BEA4-2F79-7354-C7559E93E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58" name="Picture 2" descr="No hay ninguna descripción de la foto disponible.">
            <a:extLst>
              <a:ext uri="{FF2B5EF4-FFF2-40B4-BE49-F238E27FC236}">
                <a16:creationId xmlns:a16="http://schemas.microsoft.com/office/drawing/2014/main" id="{F27260FC-EFDD-6E24-AFB1-457526F37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533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o hay ninguna descripción de la foto disponible.">
            <a:extLst>
              <a:ext uri="{FF2B5EF4-FFF2-40B4-BE49-F238E27FC236}">
                <a16:creationId xmlns:a16="http://schemas.microsoft.com/office/drawing/2014/main" id="{3201D697-6F2E-275B-C005-0D1CB034C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9972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475302-C300-7FB0-A8E0-6E80B1361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69C403-2F09-53B7-3990-1BCD41167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482" name="Picture 2" descr="No hay ninguna descripción de la foto disponible.">
            <a:extLst>
              <a:ext uri="{FF2B5EF4-FFF2-40B4-BE49-F238E27FC236}">
                <a16:creationId xmlns:a16="http://schemas.microsoft.com/office/drawing/2014/main" id="{6DB1EA94-1CF8-9242-6B4E-7967777C53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2941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C6D20B-5894-8A98-F96D-606736BAA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1CD7DC-E5A5-877A-4762-31D6AABF5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1506" name="Picture 2" descr="No hay ninguna descripción de la foto disponible.">
            <a:extLst>
              <a:ext uri="{FF2B5EF4-FFF2-40B4-BE49-F238E27FC236}">
                <a16:creationId xmlns:a16="http://schemas.microsoft.com/office/drawing/2014/main" id="{19D553A8-72A0-2D5E-4AAA-FFFFA4B2A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3044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5494C5-E6FD-E63A-8775-6AA58224D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49E4331-B3E5-2B9B-5007-D95EF158EB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2530" name="Picture 2" descr="No hay ninguna descripción de la foto disponible.">
            <a:extLst>
              <a:ext uri="{FF2B5EF4-FFF2-40B4-BE49-F238E27FC236}">
                <a16:creationId xmlns:a16="http://schemas.microsoft.com/office/drawing/2014/main" id="{B1CC43EF-BF82-BDC1-ED7E-1E2D5BD33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1396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801599-017F-4FD6-F275-8351722F4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A219B3-0B37-3A5B-8181-B1ECC3F33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3554" name="Picture 2" descr="No hay ninguna descripción de la foto disponible.">
            <a:extLst>
              <a:ext uri="{FF2B5EF4-FFF2-40B4-BE49-F238E27FC236}">
                <a16:creationId xmlns:a16="http://schemas.microsoft.com/office/drawing/2014/main" id="{C4248E6E-0E42-F07B-1983-5CD5AAA99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0479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678260-7447-D62D-17A0-61925820E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EB7A42-53A2-2E67-46E7-11C8D9129C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4578" name="Picture 2" descr="No hay ninguna descripción de la foto disponible.">
            <a:extLst>
              <a:ext uri="{FF2B5EF4-FFF2-40B4-BE49-F238E27FC236}">
                <a16:creationId xmlns:a16="http://schemas.microsoft.com/office/drawing/2014/main" id="{45550EF9-CB8A-D083-4FF4-2E7DDBE8A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0764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906C62-AB0E-9F24-946E-117D6FD65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6CB5807-9328-925B-3E38-27D96537BE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5602" name="Picture 2" descr="No hay ninguna descripción de la foto disponible.">
            <a:extLst>
              <a:ext uri="{FF2B5EF4-FFF2-40B4-BE49-F238E27FC236}">
                <a16:creationId xmlns:a16="http://schemas.microsoft.com/office/drawing/2014/main" id="{A18FC068-B1B5-E9BA-0C63-654C9F1578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6388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1ABD90-FFFD-3784-DFF7-3812D78AD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67684F4-2E34-5FCB-68BA-4605F139F1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6626" name="Picture 2" descr="No hay ninguna descripción de la foto disponible.">
            <a:extLst>
              <a:ext uri="{FF2B5EF4-FFF2-40B4-BE49-F238E27FC236}">
                <a16:creationId xmlns:a16="http://schemas.microsoft.com/office/drawing/2014/main" id="{07314770-CC8D-C7A2-AF6E-89D9171E22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1798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E269AF-2731-0AA1-9212-3E7421B16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459EE0-30AE-8E0A-0F03-2720690C2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7650" name="Picture 2" descr="No hay ninguna descripción de la foto disponible.">
            <a:extLst>
              <a:ext uri="{FF2B5EF4-FFF2-40B4-BE49-F238E27FC236}">
                <a16:creationId xmlns:a16="http://schemas.microsoft.com/office/drawing/2014/main" id="{F4E1F1D1-DBBA-3303-59C9-3DEB5FC70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995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B72218-9A04-2F88-D60F-D0A0863C9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BDE498-D2C2-8829-ACCC-9BB2295ECE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8674" name="Picture 2" descr="No hay ninguna descripción de la foto disponible.">
            <a:extLst>
              <a:ext uri="{FF2B5EF4-FFF2-40B4-BE49-F238E27FC236}">
                <a16:creationId xmlns:a16="http://schemas.microsoft.com/office/drawing/2014/main" id="{645568BD-EB37-33CF-8EDC-E1F2C9497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9659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B1C3D9-2F33-58EA-3167-C2149E244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3BB385-FBBE-DEAA-6BC7-EC8A277044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9698" name="Picture 2" descr="No hay ninguna descripción de la foto disponible.">
            <a:extLst>
              <a:ext uri="{FF2B5EF4-FFF2-40B4-BE49-F238E27FC236}">
                <a16:creationId xmlns:a16="http://schemas.microsoft.com/office/drawing/2014/main" id="{EBB30EB1-23AF-B565-8A61-B769E4E9B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536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9B98BB-6903-E317-4149-616F5F8AF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105BC9-49F1-03C5-3198-ACA7DC770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3074" name="Picture 2" descr="No hay ninguna descripción de la foto disponible.">
            <a:extLst>
              <a:ext uri="{FF2B5EF4-FFF2-40B4-BE49-F238E27FC236}">
                <a16:creationId xmlns:a16="http://schemas.microsoft.com/office/drawing/2014/main" id="{9BA36A88-AA64-2997-1B0A-1997A4923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8647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96A3D7-75A1-431C-5962-410EDBC2B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D39E64-D74C-8F1D-7AFC-06C613634A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22" name="Picture 2" descr="No hay ninguna descripción de la foto disponible.">
            <a:extLst>
              <a:ext uri="{FF2B5EF4-FFF2-40B4-BE49-F238E27FC236}">
                <a16:creationId xmlns:a16="http://schemas.microsoft.com/office/drawing/2014/main" id="{561B025E-8F72-5005-1A09-D4E181F55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2626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2FB5D-86D5-C273-C0E1-11393925C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5B5FA32-7DF7-0F94-7483-B2F2160CC3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1746" name="Picture 2" descr="No hay ninguna descripción de la foto disponible.">
            <a:extLst>
              <a:ext uri="{FF2B5EF4-FFF2-40B4-BE49-F238E27FC236}">
                <a16:creationId xmlns:a16="http://schemas.microsoft.com/office/drawing/2014/main" id="{A34DE8F8-CA93-721E-B009-F52535CA4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2284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F8C99F-91F6-939D-B9E3-A7A8E43A0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A01061-E670-9AEB-8FEE-17383B4CA2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2770" name="Picture 2" descr="No hay ninguna descripción de la foto disponible.">
            <a:extLst>
              <a:ext uri="{FF2B5EF4-FFF2-40B4-BE49-F238E27FC236}">
                <a16:creationId xmlns:a16="http://schemas.microsoft.com/office/drawing/2014/main" id="{76ADD77D-F57E-E761-9D01-F44B91AD91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645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6D1B91-0265-F471-298B-F3B39A410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40A20D-0134-3665-AEAD-DE7199B114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No hay ninguna descripción de la foto disponible.">
            <a:extLst>
              <a:ext uri="{FF2B5EF4-FFF2-40B4-BE49-F238E27FC236}">
                <a16:creationId xmlns:a16="http://schemas.microsoft.com/office/drawing/2014/main" id="{95FF8584-9C97-4E71-6C02-0EE840F9EE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0684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B637DA-A6BA-70F9-BB64-4FA165C96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A02186-1A89-6B02-FCE5-4CAF8F532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 descr="No hay ninguna descripción de la foto disponible.">
            <a:extLst>
              <a:ext uri="{FF2B5EF4-FFF2-40B4-BE49-F238E27FC236}">
                <a16:creationId xmlns:a16="http://schemas.microsoft.com/office/drawing/2014/main" id="{0E6D65BE-443D-4516-D17B-A2A0AE2AF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087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795C53-1683-397F-AB97-F8754512D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0C0C4F-7C55-EECC-473F-944E043B9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 descr="No hay ninguna descripción de la foto disponible.">
            <a:extLst>
              <a:ext uri="{FF2B5EF4-FFF2-40B4-BE49-F238E27FC236}">
                <a16:creationId xmlns:a16="http://schemas.microsoft.com/office/drawing/2014/main" id="{3BE2616C-C255-1318-BA7D-9DE278782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352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E94337-4FA4-2715-BE3F-E54A2AB9A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8C7CCF1-E708-B83A-58FC-B50E18C68E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 descr="No hay ninguna descripción de la foto disponible.">
            <a:extLst>
              <a:ext uri="{FF2B5EF4-FFF2-40B4-BE49-F238E27FC236}">
                <a16:creationId xmlns:a16="http://schemas.microsoft.com/office/drawing/2014/main" id="{307A588A-EDA6-1AC4-1E12-5B2C88358F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631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41FF01-FFB4-FF50-EDA6-FBDC809E0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E340E2-A6C9-F723-219E-1EF12011C7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4" name="Picture 2" descr="No hay ninguna descripción de la foto disponible.">
            <a:extLst>
              <a:ext uri="{FF2B5EF4-FFF2-40B4-BE49-F238E27FC236}">
                <a16:creationId xmlns:a16="http://schemas.microsoft.com/office/drawing/2014/main" id="{5C742CC3-F9A1-7508-6D54-A2004A10BC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995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2C4CEE-405F-61E5-646E-1C8D8E5D6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80E898F-D1AD-9200-0896-83131C96E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218" name="Picture 2" descr="No hay ninguna descripción de la foto disponible.">
            <a:extLst>
              <a:ext uri="{FF2B5EF4-FFF2-40B4-BE49-F238E27FC236}">
                <a16:creationId xmlns:a16="http://schemas.microsoft.com/office/drawing/2014/main" id="{71217C23-945A-B7F2-39C5-2056F3B73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678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0</Words>
  <Application>Microsoft Macintosh PowerPoint</Application>
  <PresentationFormat>Presentación en pantalla (4:3)</PresentationFormat>
  <Paragraphs>0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Yessica Daza</dc:creator>
  <cp:lastModifiedBy>Yessica Daza</cp:lastModifiedBy>
  <cp:revision>1</cp:revision>
  <dcterms:created xsi:type="dcterms:W3CDTF">2023-02-09T17:04:49Z</dcterms:created>
  <dcterms:modified xsi:type="dcterms:W3CDTF">2023-02-09T17:12:27Z</dcterms:modified>
</cp:coreProperties>
</file>