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270"/>
    <p:restoredTop sz="94679"/>
  </p:normalViewPr>
  <p:slideViewPr>
    <p:cSldViewPr snapToGrid="0">
      <p:cViewPr varScale="1">
        <p:scale>
          <a:sx n="66" d="100"/>
          <a:sy n="66" d="100"/>
        </p:scale>
        <p:origin x="184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32D7-02D5-2B4A-BA9D-727DC5F2A7BF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F9FBA-364F-7348-91BF-C877EA6266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59940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32D7-02D5-2B4A-BA9D-727DC5F2A7BF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F9FBA-364F-7348-91BF-C877EA6266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275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32D7-02D5-2B4A-BA9D-727DC5F2A7BF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F9FBA-364F-7348-91BF-C877EA6266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7399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32D7-02D5-2B4A-BA9D-727DC5F2A7BF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F9FBA-364F-7348-91BF-C877EA6266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9268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32D7-02D5-2B4A-BA9D-727DC5F2A7BF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F9FBA-364F-7348-91BF-C877EA6266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5541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32D7-02D5-2B4A-BA9D-727DC5F2A7BF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F9FBA-364F-7348-91BF-C877EA6266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7481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32D7-02D5-2B4A-BA9D-727DC5F2A7BF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F9FBA-364F-7348-91BF-C877EA6266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6720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32D7-02D5-2B4A-BA9D-727DC5F2A7BF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F9FBA-364F-7348-91BF-C877EA6266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1348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32D7-02D5-2B4A-BA9D-727DC5F2A7BF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F9FBA-364F-7348-91BF-C877EA6266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8950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32D7-02D5-2B4A-BA9D-727DC5F2A7BF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F9FBA-364F-7348-91BF-C877EA6266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0465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32D7-02D5-2B4A-BA9D-727DC5F2A7BF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F9FBA-364F-7348-91BF-C877EA6266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9455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832D7-02D5-2B4A-BA9D-727DC5F2A7BF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F9FBA-364F-7348-91BF-C877EA6266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692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2502C4-CDB1-D489-5A48-314C6782F8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BBC4A32-103C-9E7A-E2DA-690237EF55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No hay ninguna descripción de la foto disponible.">
            <a:extLst>
              <a:ext uri="{FF2B5EF4-FFF2-40B4-BE49-F238E27FC236}">
                <a16:creationId xmlns:a16="http://schemas.microsoft.com/office/drawing/2014/main" id="{EB0BA273-28B9-6DD6-0A83-7FAFA2E22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401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AE1443-14CC-F97D-37FC-B58A4E2D2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3EAE6B1-6DA5-646D-2BAE-ECB8A4FC86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42" name="Picture 2" descr="No hay ninguna descripción de la foto disponible.">
            <a:extLst>
              <a:ext uri="{FF2B5EF4-FFF2-40B4-BE49-F238E27FC236}">
                <a16:creationId xmlns:a16="http://schemas.microsoft.com/office/drawing/2014/main" id="{6E696D0E-040E-BA71-F92C-888232C83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717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717B30-A6B3-BDD1-6012-9A63CAA24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B477037-E955-0846-BEE1-F438BB6367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1266" name="Picture 2" descr="No hay ninguna descripción de la foto disponible.">
            <a:extLst>
              <a:ext uri="{FF2B5EF4-FFF2-40B4-BE49-F238E27FC236}">
                <a16:creationId xmlns:a16="http://schemas.microsoft.com/office/drawing/2014/main" id="{3DDB72C6-BB31-EB9D-9D0E-1B03C65DF4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864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EEB679-15C1-26F3-DC46-2A47C5502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E30158-F0A9-5916-A517-7D2CD9F49A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2290" name="Picture 2" descr="No hay ninguna descripción de la foto disponible.">
            <a:extLst>
              <a:ext uri="{FF2B5EF4-FFF2-40B4-BE49-F238E27FC236}">
                <a16:creationId xmlns:a16="http://schemas.microsoft.com/office/drawing/2014/main" id="{D1391F13-BEB2-86DF-D8E5-9A45C7018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890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4327AC-724B-114D-AA75-949C7312B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9FA003A-4054-A7CC-C36B-0932B0DBB7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3314" name="Picture 2" descr="No hay ninguna descripción de la foto disponible.">
            <a:extLst>
              <a:ext uri="{FF2B5EF4-FFF2-40B4-BE49-F238E27FC236}">
                <a16:creationId xmlns:a16="http://schemas.microsoft.com/office/drawing/2014/main" id="{531CA018-5671-AEC8-418C-319090348F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325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2AFC7F-E991-3D4A-D1E2-EAB3535F5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7BFEC8D-9597-AAC5-7976-84F89B3215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4338" name="Picture 2" descr="No hay ninguna descripción de la foto disponible.">
            <a:extLst>
              <a:ext uri="{FF2B5EF4-FFF2-40B4-BE49-F238E27FC236}">
                <a16:creationId xmlns:a16="http://schemas.microsoft.com/office/drawing/2014/main" id="{B7597A68-5382-0A67-A15A-1CB3F81A7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258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EA9C8C-E3F1-0AE3-83DB-E460434C4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C19435E-495C-C59C-E06C-CC49593BC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5362" name="Picture 2" descr="No hay ninguna descripción de la foto disponible.">
            <a:extLst>
              <a:ext uri="{FF2B5EF4-FFF2-40B4-BE49-F238E27FC236}">
                <a16:creationId xmlns:a16="http://schemas.microsoft.com/office/drawing/2014/main" id="{9D38A5E8-B468-864B-33E8-3E4013EF0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0900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20B14B-868F-D50C-07DB-5DF9F447F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0B558C-5209-1573-E97E-9079D5F313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6386" name="Picture 2" descr="No hay ninguna descripción de la foto disponible.">
            <a:extLst>
              <a:ext uri="{FF2B5EF4-FFF2-40B4-BE49-F238E27FC236}">
                <a16:creationId xmlns:a16="http://schemas.microsoft.com/office/drawing/2014/main" id="{162927C5-1B93-BD30-5F96-2B9B35A2D8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7573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DCCF6F-2D23-23D9-9965-03F6DD10A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22F8C8-678D-FC33-00BC-7419102406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7410" name="Picture 2" descr="No hay ninguna descripción de la foto disponible.">
            <a:extLst>
              <a:ext uri="{FF2B5EF4-FFF2-40B4-BE49-F238E27FC236}">
                <a16:creationId xmlns:a16="http://schemas.microsoft.com/office/drawing/2014/main" id="{9D2B495E-C1AC-F5D9-CC85-B0C488B0CC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096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29824F-3895-BE3D-AC0C-A649E98DF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6511D2E-340A-7956-7E8D-AF2CA8C5BE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8434" name="Picture 2" descr="No hay ninguna descripción de la foto disponible.">
            <a:extLst>
              <a:ext uri="{FF2B5EF4-FFF2-40B4-BE49-F238E27FC236}">
                <a16:creationId xmlns:a16="http://schemas.microsoft.com/office/drawing/2014/main" id="{6D68534C-6679-DBC1-F493-9FE8B3BCF2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2301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A5A40A-5BD5-C3CB-5575-7A95BE141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7472FA-0CCC-E3A5-B398-4354508E67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9458" name="Picture 2" descr="No hay ninguna descripción de la foto disponible.">
            <a:extLst>
              <a:ext uri="{FF2B5EF4-FFF2-40B4-BE49-F238E27FC236}">
                <a16:creationId xmlns:a16="http://schemas.microsoft.com/office/drawing/2014/main" id="{D1AFFD38-44DE-1AB0-6265-6BAE8623E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860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CC1DD8-2FFC-FAEF-6F05-A662262BF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1C46D4-2A42-3BF7-2F2E-FF2138FE0E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50" name="Picture 2" descr="No hay ninguna descripción de la foto disponible.">
            <a:extLst>
              <a:ext uri="{FF2B5EF4-FFF2-40B4-BE49-F238E27FC236}">
                <a16:creationId xmlns:a16="http://schemas.microsoft.com/office/drawing/2014/main" id="{D49E6B29-625F-A5EB-8C2D-1156080580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41910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082BE8-BF05-FCA8-9148-561112945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CBEEEB8-89B0-B487-4760-437B26721A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482" name="Picture 2" descr="No hay ninguna descripción de la foto disponible.">
            <a:extLst>
              <a:ext uri="{FF2B5EF4-FFF2-40B4-BE49-F238E27FC236}">
                <a16:creationId xmlns:a16="http://schemas.microsoft.com/office/drawing/2014/main" id="{986B1AF2-A279-E18E-DEBA-8E2A391AC4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3390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8E0A3A-6227-3E8D-660E-4184F7391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146F6B7-01E8-C195-FEBF-B5B772AC9F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1506" name="Picture 2" descr="No hay ninguna descripción de la foto disponible.">
            <a:extLst>
              <a:ext uri="{FF2B5EF4-FFF2-40B4-BE49-F238E27FC236}">
                <a16:creationId xmlns:a16="http://schemas.microsoft.com/office/drawing/2014/main" id="{086B987A-3233-CC64-7D63-F1EA3F5AB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0812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C48FC5-AC17-BD24-BCD3-1A9376F80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85B342C-F367-D16A-2499-FFA2D7AF82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2530" name="Picture 2" descr="No hay ninguna descripción de la foto disponible.">
            <a:extLst>
              <a:ext uri="{FF2B5EF4-FFF2-40B4-BE49-F238E27FC236}">
                <a16:creationId xmlns:a16="http://schemas.microsoft.com/office/drawing/2014/main" id="{53D322E3-07AB-A191-BA1F-500C51217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3034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C5FC8C-AA58-2307-3D93-50B3BF22B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21C47A2-133C-1F12-4127-E3000E222F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3554" name="Picture 2" descr="No hay ninguna descripción de la foto disponible.">
            <a:extLst>
              <a:ext uri="{FF2B5EF4-FFF2-40B4-BE49-F238E27FC236}">
                <a16:creationId xmlns:a16="http://schemas.microsoft.com/office/drawing/2014/main" id="{6C583613-929C-F99C-144B-946A24D57D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9815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2385C4-CED7-9615-B158-06AD8C67E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8524035-770F-2D98-8019-FF89A36B62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4578" name="Picture 2" descr="No hay ninguna descripción de la foto disponible.">
            <a:extLst>
              <a:ext uri="{FF2B5EF4-FFF2-40B4-BE49-F238E27FC236}">
                <a16:creationId xmlns:a16="http://schemas.microsoft.com/office/drawing/2014/main" id="{956DB22B-0569-AEB6-B040-4A19DB6C69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1044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486B1F-7A5F-0E73-3867-23EBAA4D3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2F5AF80-BE7F-C852-9994-4DE18066FD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5602" name="Picture 2" descr="No hay ninguna descripción de la foto disponible.">
            <a:extLst>
              <a:ext uri="{FF2B5EF4-FFF2-40B4-BE49-F238E27FC236}">
                <a16:creationId xmlns:a16="http://schemas.microsoft.com/office/drawing/2014/main" id="{D472B1F6-6976-C1A3-5A38-C04DFD0AA2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2456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109DD9-31CA-2F89-DF7E-F688C4944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89B98F9-A44B-E33D-3BB0-BE1531C3E4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6626" name="Picture 2" descr="No hay ninguna descripción de la foto disponible.">
            <a:extLst>
              <a:ext uri="{FF2B5EF4-FFF2-40B4-BE49-F238E27FC236}">
                <a16:creationId xmlns:a16="http://schemas.microsoft.com/office/drawing/2014/main" id="{6D291076-E21F-561B-6497-FEE3534F45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0591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C7312B-96BE-7711-3DE1-397F14A7F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E3CC330-DF68-4586-455F-A5E86B244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7650" name="Picture 2" descr="No hay ninguna descripción de la foto disponible.">
            <a:extLst>
              <a:ext uri="{FF2B5EF4-FFF2-40B4-BE49-F238E27FC236}">
                <a16:creationId xmlns:a16="http://schemas.microsoft.com/office/drawing/2014/main" id="{F50ADC2C-074C-4617-7FD4-129B5E374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1347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196D66-1C7B-C7FA-44D1-F11A330B5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7BA836A-C3FF-EAFC-66B7-4E6785BF7C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8674" name="Picture 2" descr="No hay ninguna descripción de la foto disponible.">
            <a:extLst>
              <a:ext uri="{FF2B5EF4-FFF2-40B4-BE49-F238E27FC236}">
                <a16:creationId xmlns:a16="http://schemas.microsoft.com/office/drawing/2014/main" id="{1C40820B-F0DF-83AF-A5C0-08ABEAE267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6987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845234-5703-0B4C-71E1-91D488B09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F0BB206-7B9B-464D-C236-40029A9D39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9698" name="Picture 2" descr="No hay ninguna descripción de la foto disponible.">
            <a:extLst>
              <a:ext uri="{FF2B5EF4-FFF2-40B4-BE49-F238E27FC236}">
                <a16:creationId xmlns:a16="http://schemas.microsoft.com/office/drawing/2014/main" id="{D9F5EEDC-CBED-3D66-EBF7-976BFAA3A1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731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9AC55A-59A2-65EA-5E9D-9FFD4715A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FFC6708-8E40-90DB-BDFB-C753E45F5A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4" name="Picture 2" descr="No hay ninguna descripción de la foto disponible.">
            <a:extLst>
              <a:ext uri="{FF2B5EF4-FFF2-40B4-BE49-F238E27FC236}">
                <a16:creationId xmlns:a16="http://schemas.microsoft.com/office/drawing/2014/main" id="{BB9762CB-0120-C885-4F04-366D9793BC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05763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7DB47C-7F46-7BFB-AEF3-2E7199D19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E81CBCF-49F2-19CA-52A2-CC552A8F29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22" name="Picture 2" descr="No hay ninguna descripción de la foto disponible.">
            <a:extLst>
              <a:ext uri="{FF2B5EF4-FFF2-40B4-BE49-F238E27FC236}">
                <a16:creationId xmlns:a16="http://schemas.microsoft.com/office/drawing/2014/main" id="{53B282E2-A4B4-2187-91A7-AC1E3A3E25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2064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48F355-A02A-D965-5A8B-4C46D963F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EA5C665-38A4-0B8F-5EDC-9061760C8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1746" name="Picture 2" descr="No hay ninguna descripción de la foto disponible.">
            <a:extLst>
              <a:ext uri="{FF2B5EF4-FFF2-40B4-BE49-F238E27FC236}">
                <a16:creationId xmlns:a16="http://schemas.microsoft.com/office/drawing/2014/main" id="{E4AC850A-8CA6-EC6C-C49C-447F5FE471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05538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A70F01-3D70-DC0A-F2D2-01A8B017D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9C01B0E-043D-9FE5-8EED-EA63E3A70A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2770" name="Picture 2" descr="No hay ninguna descripción de la foto disponible.">
            <a:extLst>
              <a:ext uri="{FF2B5EF4-FFF2-40B4-BE49-F238E27FC236}">
                <a16:creationId xmlns:a16="http://schemas.microsoft.com/office/drawing/2014/main" id="{068289AE-F036-49B5-1C91-A716AB2475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8458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3B2672-BB0F-1889-8244-381B7E3D8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D352B9A-F064-B029-7DE2-E11B56B7FA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3794" name="Picture 2" descr="No hay ninguna descripción de la foto disponible.">
            <a:extLst>
              <a:ext uri="{FF2B5EF4-FFF2-40B4-BE49-F238E27FC236}">
                <a16:creationId xmlns:a16="http://schemas.microsoft.com/office/drawing/2014/main" id="{06BE57ED-AF68-10F0-1641-1F388C26B7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2290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954B53-6B2E-96AD-17F0-F516BF366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129A82-3A78-4B6B-09B9-F16ADF787D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4818" name="Picture 2" descr="No hay ninguna descripción de la foto disponible.">
            <a:extLst>
              <a:ext uri="{FF2B5EF4-FFF2-40B4-BE49-F238E27FC236}">
                <a16:creationId xmlns:a16="http://schemas.microsoft.com/office/drawing/2014/main" id="{3743CE06-179C-1332-B564-BDD54A4258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0665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3AD165-66CE-AFE6-447A-AF5DBB8FD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F36F5D-C17C-691A-888B-087AD75EB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 descr="No hay ninguna descripción de la foto disponible.">
            <a:extLst>
              <a:ext uri="{FF2B5EF4-FFF2-40B4-BE49-F238E27FC236}">
                <a16:creationId xmlns:a16="http://schemas.microsoft.com/office/drawing/2014/main" id="{D8E7DEFA-9772-637C-E929-F927BD234A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987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01B525-71AD-0B67-36FB-B221A4619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0A8B04-74A2-8711-50E9-9EECDD13A5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122" name="Picture 2" descr="No hay ninguna descripción de la foto disponible.">
            <a:extLst>
              <a:ext uri="{FF2B5EF4-FFF2-40B4-BE49-F238E27FC236}">
                <a16:creationId xmlns:a16="http://schemas.microsoft.com/office/drawing/2014/main" id="{FBCB26BB-1A08-158C-EA95-CF7D4CEFC8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213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D17639-F5BC-BE4E-7C8C-080B5A6B7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2FA61D-9F40-F34C-1BB4-AD39F48872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146" name="Picture 2" descr="No hay ninguna descripción de la foto disponible.">
            <a:extLst>
              <a:ext uri="{FF2B5EF4-FFF2-40B4-BE49-F238E27FC236}">
                <a16:creationId xmlns:a16="http://schemas.microsoft.com/office/drawing/2014/main" id="{C1852880-D9FF-B18C-C6B7-8430E6BE3D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3311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C01ED6-96F3-EA78-9AE3-C4B95231D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2F3149-FDFA-22C2-D608-9AC979DB09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170" name="Picture 2" descr="No hay ninguna descripción de la foto disponible.">
            <a:extLst>
              <a:ext uri="{FF2B5EF4-FFF2-40B4-BE49-F238E27FC236}">
                <a16:creationId xmlns:a16="http://schemas.microsoft.com/office/drawing/2014/main" id="{8BE0432F-6BC4-0AF1-22DC-948389A7DC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631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355C42-29E1-02C3-D483-880B2DDF6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73CCDC5-1B8E-DACB-C958-E5FC018594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194" name="Picture 2" descr="No hay ninguna descripción de la foto disponible.">
            <a:extLst>
              <a:ext uri="{FF2B5EF4-FFF2-40B4-BE49-F238E27FC236}">
                <a16:creationId xmlns:a16="http://schemas.microsoft.com/office/drawing/2014/main" id="{385BE49C-197E-3470-77EE-D5009D45ED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723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7528B9-056F-C8B0-78A6-9D612E475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4019290-EB68-5731-0FEC-E279C6E0FE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9218" name="Picture 2" descr="No hay ninguna descripción de la foto disponible.">
            <a:extLst>
              <a:ext uri="{FF2B5EF4-FFF2-40B4-BE49-F238E27FC236}">
                <a16:creationId xmlns:a16="http://schemas.microsoft.com/office/drawing/2014/main" id="{D2BA5A55-B6EE-F6E1-8626-68A51A098C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513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</TotalTime>
  <Words>0</Words>
  <Application>Microsoft Macintosh PowerPoint</Application>
  <PresentationFormat>Presentación en pantalla (4:3)</PresentationFormat>
  <Paragraphs>0</Paragraphs>
  <Slides>34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8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Casiel Azpra</dc:creator>
  <cp:lastModifiedBy>Casiel Azpra</cp:lastModifiedBy>
  <cp:revision>1</cp:revision>
  <dcterms:created xsi:type="dcterms:W3CDTF">2023-03-15T23:10:08Z</dcterms:created>
  <dcterms:modified xsi:type="dcterms:W3CDTF">2023-03-15T23:15:49Z</dcterms:modified>
</cp:coreProperties>
</file>