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27"/>
    <p:restoredTop sz="94671"/>
  </p:normalViewPr>
  <p:slideViewPr>
    <p:cSldViewPr snapToGrid="0">
      <p:cViewPr varScale="1">
        <p:scale>
          <a:sx n="50" d="100"/>
          <a:sy n="50" d="100"/>
        </p:scale>
        <p:origin x="168" y="1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5D97E-AACA-E2DB-8D33-E5AA8AE96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FCD25EC-D10D-7F57-FDE2-E83EC55076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54792D-B6FC-24DF-5FA5-70FAE9446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C27B4D-6A65-7FC0-A43C-94BF8C79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16F37-893F-ADD6-E728-78A5BD313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799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2F3ACF-00CC-FAFA-B1FF-20DF7946B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1660B7B-5C45-FA65-264A-8F6B8BA9D4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484212-466A-B93A-9001-15FE7E087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5606CC-A178-D5F9-7FB0-37DE263CE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529D3B-DF36-C0FE-BC35-F1402F748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682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9CF2F87-3301-5D0D-3A84-234670B239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B2AFEDC-E519-0570-EE01-99019CCC5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45B8D9-160C-181A-2136-573370070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1A5B08-EF66-2050-ED35-47696BB30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7A590E-3995-6B2C-6D96-E26658652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702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D6D187-992D-495C-4EF5-59E9374AB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59997A-1AF9-E854-2C9F-3D5D0C671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99743C-4657-5BDF-7C05-2BE7FCA84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3BC7E8-A4F1-3ECA-3115-3664A3883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7BD3C2-0BA2-8826-2789-61DC021F6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930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F22AE0-B32B-3B52-F5B6-E35CE06EE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744EBFA-B9B8-4682-86B6-7CD56BCBB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11EF54-1553-8665-55C8-6C2D47FE9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12A3D5-2B78-268C-39D1-45C9E16C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38D1D2-60FF-F6AC-7EDB-E2BCD972F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6842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210514-A282-FE92-393D-2530AAE2D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EE56C5-6EE8-3ED1-3490-1E5279A0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9C4533F-14CF-7C02-B9FA-4D439829A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6EA106C-CB50-985E-6544-D98324EF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2E3D9F7-EA03-682E-26B7-D6BEA9D6E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3A57EE3-E2EC-CDB0-ACEA-0E280C8C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275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609071-688C-B440-FA10-46B715EF1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8681DE-4909-C372-BBB8-45CD1E633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13950E4-E78F-A711-C3FB-50E8643F85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03067BA-31E6-5ED8-95FB-91790BD8DA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1C68356-5FE0-7766-DEF4-3E9EF1945C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F534DD0-CB07-CE69-D86F-92360C8FA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BEEAAEC-F841-8DE3-AC72-473110C56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3DCCB02-72B7-253F-091E-17E0D948E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599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158A6C-680E-8744-4495-5D00AE491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BF5210F-CBE9-E359-FBE0-E055F5EF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F441F85-900D-3C87-CC0C-89D51AA3B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7E0D19B-781A-B0EE-7491-E035F0E8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89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D91B908-4659-9E16-AC66-507617955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8520DE0-4E49-526C-32B7-DA32F1B54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3216D3-8FB6-3571-90D0-C72E320F3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6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F4A0B9-2513-941D-0AF9-190BF2BE3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48F9DE-BA67-81C2-E1D2-EAD900FF5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8FBF6E-97AB-B168-954A-B9ED37B09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E045C7A-FEFD-1730-A68C-0A2BE8E1C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6F0DACC-1B5F-2F86-1E62-241CD1662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F131A92-5835-5409-36A1-676D94A1A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5874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154ED9-65E3-18F5-231D-46F3AFA45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E6EE54E-1770-9C72-959C-808429487B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889B5B7-5AF2-050D-9D07-F907009AB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45AA0F-4F4C-C8CA-E75B-F8FB0A74B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1802B0A-48EC-73A3-B902-1CD1440B4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2A6D31-28FB-E956-F4C3-34AD5BF50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544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45981EA-F6C8-1B2A-C332-AD543BD3D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ED2ABC-6FA8-905D-0D22-500CD451F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DBE58B-AFE1-4B4B-C628-5A26E53A8F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4EE59-9991-A140-AEDA-8EF6B58FB5F8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562F0B-A5B6-72F6-9A2F-180F3D11DC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E5603C-592A-6E7D-189B-B21F2D5B2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96908-B5C2-004F-8D8F-42D443F01B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490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4EE346-C891-42E1-BC81-7BAF136274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7267EA0-045D-AA8A-7ACB-8157CA1BB5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Puede ser una imagen de una o varias personas y texto">
            <a:extLst>
              <a:ext uri="{FF2B5EF4-FFF2-40B4-BE49-F238E27FC236}">
                <a16:creationId xmlns:a16="http://schemas.microsoft.com/office/drawing/2014/main" id="{E3C8617A-7524-CA56-CDAA-A4D078206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670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64D472-B294-6943-4926-48429DBAE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BE8784-3EA1-AD37-7F46-18D7E7F3F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Puede ser una imagen de texto">
            <a:extLst>
              <a:ext uri="{FF2B5EF4-FFF2-40B4-BE49-F238E27FC236}">
                <a16:creationId xmlns:a16="http://schemas.microsoft.com/office/drawing/2014/main" id="{6994D242-6F38-27F9-5E86-2C3FA4625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537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D7B9B8-FEF9-E2F5-AEE4-2D8A03FC7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263EEC-B139-1735-A36C-F97CAA209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8C5B94CF-B84C-5A7B-3588-2C5431E5B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061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319234-C8E8-E78B-769D-58C576DA8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F74D4D-84CC-17FB-D21D-DC3CB08D8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5900F8FF-B55E-69B8-0C6C-B9C43D15E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809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91957D-7446-D3ED-E898-86C9FB248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4CB12A-41F7-F32A-8D49-CC35E5C8D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2D8DA135-32D3-6B86-F57A-56DAD5075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945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806F12-A282-9CB7-D224-768BEFB39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0462A1-987A-9233-BE40-6043B1947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AF6EFB50-98EA-4625-E205-631C1F57B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707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2C030B-CC95-DD0D-3C66-FFE91046E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2BC8A1-7385-3DDF-6FFF-D8A533760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81C29E46-079A-EBC7-1B1F-384C77782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860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238321-1E59-1C04-3C6B-1A31367DB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E8A8A7-4E45-A7A2-40B5-07B67744D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282D7C5D-6C44-8A21-6038-D7DF04E38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849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AF7B26-3A73-77BD-E791-600A58B89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8F0330-CFAF-1A09-DCE2-EFF152C8F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2" name="Picture 4" descr="No hay ninguna descripción de la foto disponible.">
            <a:extLst>
              <a:ext uri="{FF2B5EF4-FFF2-40B4-BE49-F238E27FC236}">
                <a16:creationId xmlns:a16="http://schemas.microsoft.com/office/drawing/2014/main" id="{B00444EB-C994-81B4-F391-8BBA17CD9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901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0EB38C-BCB6-0FE4-7B41-220CD5B19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DEA75D-BB5D-D6FE-8176-918396EAF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C318DC83-3C34-21B9-AE9D-D17FFC5F8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039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8AD72D-0C52-3EBE-5334-CCCB4758E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7936EA-5CE4-095E-F7E1-39F687317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9C92B909-A817-E388-6502-C05281453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301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0094AB-0B09-2034-2964-B8920157B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5C0082-562A-4262-DB44-120CEACF5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Puede ser una imagen de texto">
            <a:extLst>
              <a:ext uri="{FF2B5EF4-FFF2-40B4-BE49-F238E27FC236}">
                <a16:creationId xmlns:a16="http://schemas.microsoft.com/office/drawing/2014/main" id="{19A25959-C76E-20CC-6D9C-92E1C27F9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171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B96DB6-3343-15F8-F945-EBDCB1ADB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063C0C-DF8B-5D14-A016-60A32A632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0E0B6F79-AE55-38B5-4F65-A7A85131A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85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1CDD94-72C1-C734-3DFC-D08C209C7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08DA80-1498-5FB7-C564-237402EB6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4B591897-06C6-496E-9A97-6715F01B4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171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86AC6-4B17-CBAD-F83D-8DF0CF713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6A4CA4-85C8-AA6A-F8C7-8F6151ED0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CAC6115F-29E5-4144-1AA0-287E0C032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9802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2C5AC0-F2F0-066E-375F-351A92FA9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6DD09C-2711-690B-D2DE-ABAE67183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7F17BB5A-B84C-E416-D5B3-D8C944EBD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156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46A79-5055-6CF5-2480-1335B8774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80753D-4986-635F-719D-94C06709E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B0212D95-62AC-0B0D-DB66-2CCD5E8A8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118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C0766E-B981-3BFF-53E4-1FA4B5B21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7C994D-D9EA-6127-BBFB-B98117D7D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792B8755-9FF8-F44D-A964-0C073D60B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2383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D76630-1B25-8164-2CA1-D9CF7E071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3CF7F2-9E56-C2AF-47FC-3F4E91A1D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B61EF49C-0CB4-F7A1-6871-6A1F86855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9149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AB2A46-8F66-6308-349C-ECCAFF003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D871CB-4D66-D7EF-782E-E0B1B246D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9071FACF-535C-732C-FD99-6BACE02FB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5023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8BEEAF-32CD-011C-C275-FAB204A67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864DBD-FA58-0E5E-EA4E-120CF19E8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A0BC87A6-3F96-73C6-FF3D-7174B51A4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2855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0BF13-04B0-BC8E-C493-9C90177CF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CF391E-0C5B-7D14-8AFE-AD405406C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9698" name="Picture 2" descr="No hay ninguna descripción de la foto disponible.">
            <a:extLst>
              <a:ext uri="{FF2B5EF4-FFF2-40B4-BE49-F238E27FC236}">
                <a16:creationId xmlns:a16="http://schemas.microsoft.com/office/drawing/2014/main" id="{1D726CA6-A324-83B4-D3A4-145103EE1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50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79A67F-7CCE-968F-7E70-2A5DD8B26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0892F5-67F3-6885-3A57-3573DB9A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Puede ser una imagen de texto">
            <a:extLst>
              <a:ext uri="{FF2B5EF4-FFF2-40B4-BE49-F238E27FC236}">
                <a16:creationId xmlns:a16="http://schemas.microsoft.com/office/drawing/2014/main" id="{28909A15-AE19-C0A7-EB30-9A7F513EB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9176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1F219F-2219-6BCF-A567-62B32306F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AC0D1E-8855-3788-3845-A0DAFD9BC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22" name="Picture 2" descr="No hay ninguna descripción de la foto disponible.">
            <a:extLst>
              <a:ext uri="{FF2B5EF4-FFF2-40B4-BE49-F238E27FC236}">
                <a16:creationId xmlns:a16="http://schemas.microsoft.com/office/drawing/2014/main" id="{48233EAE-E458-5B1E-9EBD-7D4A26B6E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379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49907F-6746-5B27-3691-35F0ADA3B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FA9465-C4B6-486F-19A5-80F070029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1746" name="Picture 2" descr="No hay ninguna descripción de la foto disponible.">
            <a:extLst>
              <a:ext uri="{FF2B5EF4-FFF2-40B4-BE49-F238E27FC236}">
                <a16:creationId xmlns:a16="http://schemas.microsoft.com/office/drawing/2014/main" id="{ECDBCFF2-B281-C705-0B32-284CE7DD7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7366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3D07F4-600A-E2A2-4A71-E10154F9D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1C4D1D-962F-24A0-B525-85453979A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2770" name="Picture 2" descr="No hay ninguna descripción de la foto disponible.">
            <a:extLst>
              <a:ext uri="{FF2B5EF4-FFF2-40B4-BE49-F238E27FC236}">
                <a16:creationId xmlns:a16="http://schemas.microsoft.com/office/drawing/2014/main" id="{6EBD78FE-C53E-667B-83C7-AAD846D4E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702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147E7C-3097-EF0D-09C9-D11A6AC3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5E87A9-A37A-BBB5-8946-608088F0A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Puede ser una imagen de una o varias personas, personas de pie, interior y texto">
            <a:extLst>
              <a:ext uri="{FF2B5EF4-FFF2-40B4-BE49-F238E27FC236}">
                <a16:creationId xmlns:a16="http://schemas.microsoft.com/office/drawing/2014/main" id="{D62A849B-6F8E-F9F4-ECAC-ACE5B5DF4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63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388FE-91A1-A61E-AB32-7483BE36C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9A3E68-F158-92D7-F054-0D0DE93B25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62BC91C7-50DE-0263-7D23-525894C25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61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574355-2F3C-128B-7E28-093945E15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EA3608-8E31-7636-5032-E3385D4BB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Puede ser una imagen de una o varias personas, personas de pie y texto">
            <a:extLst>
              <a:ext uri="{FF2B5EF4-FFF2-40B4-BE49-F238E27FC236}">
                <a16:creationId xmlns:a16="http://schemas.microsoft.com/office/drawing/2014/main" id="{1427A7E2-F120-719B-C49F-82FC8B2A2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439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1DA22E-BBDC-B58E-B2C5-BB723BBBE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65B535-8308-E91B-809F-EB7F9AD1F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Puede ser una imagen de texto">
            <a:extLst>
              <a:ext uri="{FF2B5EF4-FFF2-40B4-BE49-F238E27FC236}">
                <a16:creationId xmlns:a16="http://schemas.microsoft.com/office/drawing/2014/main" id="{420F1F98-B4DD-AC67-DA25-4858EBBD1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639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8DD4A6-F490-7F7D-8518-F431FD63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A7E68C-EF26-4409-8ECC-A4D638E41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2DB5635F-006F-2E8C-8BD6-847C115FA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119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B30DBB-6AFE-EA98-AA37-1547BB4F3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928DE6-2B1F-233A-1C5C-A3C3A5E14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BCF1FB0E-1D52-1A85-3C17-6DB09A57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1342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Panorámica</PresentationFormat>
  <Paragraphs>0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2023-03-15T23:40:26Z</dcterms:created>
  <dcterms:modified xsi:type="dcterms:W3CDTF">2023-03-15T23:46:36Z</dcterms:modified>
</cp:coreProperties>
</file>