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8"/>
    <p:restoredTop sz="94671"/>
  </p:normalViewPr>
  <p:slideViewPr>
    <p:cSldViewPr snapToGrid="0">
      <p:cViewPr varScale="1">
        <p:scale>
          <a:sx n="78" d="100"/>
          <a:sy n="78" d="100"/>
        </p:scale>
        <p:origin x="192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963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020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938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533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680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079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94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940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513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696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651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D6CF4-B8F3-6A4D-A84F-3347C84767B6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ACB0C-0086-8442-8066-BC1127F56CE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47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8D4322-840F-0486-BD3D-6583509A95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4EF9969-0248-5292-00BA-C12E304C6B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3D678CDB-F7DD-B0A5-A366-A1D9C7A41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81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5F1E28-1D64-CC4E-E202-3AA52F98B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4CA22B-D922-6453-344A-D62662B4F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079ACCD8-830A-78AA-F707-EFEC33B10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089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B312C8-313D-2A88-785B-FCDAA692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A37410-CE27-3DCC-2C89-76082766A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BF695EBC-6A4F-7A5B-9FB3-4973402F5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086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EED849-7664-B8BC-A02D-79AC8A473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E1F414-55E3-ADC4-2797-C3A4B47AA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4DB75FBE-423F-4EEF-CFB3-DC90661D0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253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24D3D3-880F-D1A1-45BE-5DFDBCEFA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9C275F-B5D3-27F2-84F9-7DEB1AEF3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F7502345-AD39-7CAD-329E-1CF41147A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904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882E6E-9745-3261-7B0B-5677A3A03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E9AC75-841A-4BAE-3CF0-C3552527F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47E6A549-23D8-3A9F-748F-2E8E6AF95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660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94204-CA96-5F1B-9D4C-0F8D9311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DA5E1D-A740-ADEC-CC4E-151F17942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F2B0F895-D6AC-95D6-807D-D495C3DDC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57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8DCDDA-B0E9-AF8F-7920-6811FA7F2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037F0D-BE2A-84E9-222D-25B3B18A6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A2197542-2864-0CD4-5480-BBF8B16AA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051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CF7CAA-8CB0-2056-9A73-C36F42F7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97B2E3-A607-22FA-6D0D-9B308F8FA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35BD25A2-7207-F0A9-F84C-375407D2D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95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1A557B-EB69-0BCA-8337-8CCC38BCA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9F21C1-985F-65BC-4C43-2FE20C04D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956F4E7E-5023-CFB2-6F24-313527BC9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086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47298-87BF-6955-0579-9B627A17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675649-525A-F9DF-8736-2C5EA7EAE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52DF0639-8E9F-D358-8152-B0F04D4DC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26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074E7D-9AEA-4BE3-BD3A-D16EF1003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31B3AC-C6FA-C01A-5D02-798C63653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465C9F49-2EE3-03B5-9703-CC6956CCF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322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71DDF8-9379-70A3-A35B-97962D5E6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839A3A-A276-C887-B888-F7259E142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EBC10F9A-FC1D-4F8D-00AC-FD4AEE019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282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D5D70F-9769-3D1E-4E86-9D9F8E0C1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95B35F-68E8-8260-FC8B-443CB15D5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5562DC7A-636C-B65F-2B6D-B4347EDC3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951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7B494D-7251-9300-DAD6-9E2E2E69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400381-63CB-8B1A-26D6-043ECFDCB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A30CDE1B-CA5A-684A-0D71-505D0472A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496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51D18-4C00-F3C2-EE97-706BB68F8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DBA7A7-4485-7FD6-C3DB-818DC2F82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98F860DD-DD8D-DA23-9EC0-CDB1FD45C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288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F394F3-7128-EC66-A0F1-10553D62A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6D5905-0BCC-48F8-55CD-79B10FAE6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75FF3AE1-EEC5-D286-ABC0-55DBE4FE8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593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95CE50-4533-A2DE-CBCF-9862FACED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0671E5-C9BC-DF46-D191-048A258FA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2A5CDB06-4D76-B9D9-5DA7-B13F83BC9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598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DBE571-0DD1-2537-9CA5-122B5C53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FE002B-EF1E-9A54-C326-D813A9878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2900337D-01C7-00CD-00D6-694D646C6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082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B4FCC6-BC11-A08E-8EF0-7B0C61170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7C33C5-4C8E-0D43-74ED-89B9C51F7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00B059B3-A33B-B476-8FFD-1F1FF99E0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330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063AFF-E41D-5312-F0F6-9F900933C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5A8CEA-3E85-F0DF-E2BB-C45DA2D0E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FF98F210-2C1E-6BE0-EC7E-B8C840068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062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CDA59A-1D8D-CCEB-A330-7618E33B3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C9A028-27C2-7195-BCFA-DFF517E72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877B6A7A-56E0-5B71-BAA4-947218CE6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832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601A0D-7F4C-7F00-0082-7279E36CF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4C3344-9802-3C6C-2AC6-FD91DA301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AF3921EE-2817-5219-3D60-F5EE7DE03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893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FD9AE5-0102-A2A6-979A-8835BD1E7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909503-906A-7064-2B55-9F45D31BA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996F3D34-9AA0-EDC4-DF5A-A873CFEF6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434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7155C-C3AC-92FA-945E-E339C2D0B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62FDF2-31A5-C2DF-1AEF-28677FEF5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6D3974AB-A49D-D7F5-B747-3E0D56FEB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176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2022A5-700C-38FF-3535-86F14989A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4301B7-8A42-F24B-CBC7-B5624026C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F34C0F60-6D44-2F74-5ECC-4C5DFB3A3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972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06AFA-7A3D-5C56-C63A-8D16175D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90CA0A-7D09-9F0A-288D-3F086F725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F19ED3FD-19C8-DB6F-C822-0A6772887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67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4C1959-CF9B-DE5E-9A96-EB6E1D9E1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8395B3-3D51-9A32-BFA0-FBCC84103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FC3073AA-C4CB-0DE9-5666-EBAC8AFF4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01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0F940-67B1-9E90-30FC-B1695432F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B7AA6E-C129-09EB-ADE1-7DF34B26A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D46DA9A8-090B-E9DE-2CBC-350E00FB2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406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0</Words>
  <Application>Microsoft Macintosh PowerPoint</Application>
  <PresentationFormat>Presentación en pantalla (4:3)</PresentationFormat>
  <Paragraphs>0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2023-03-16T16:34:45Z</dcterms:created>
  <dcterms:modified xsi:type="dcterms:W3CDTF">2023-03-16T16:40:57Z</dcterms:modified>
</cp:coreProperties>
</file>