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812"/>
    <p:restoredTop sz="95768"/>
  </p:normalViewPr>
  <p:slideViewPr>
    <p:cSldViewPr snapToGrid="0">
      <p:cViewPr varScale="1">
        <p:scale>
          <a:sx n="64" d="100"/>
          <a:sy n="64" d="100"/>
        </p:scale>
        <p:origin x="176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040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1336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628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4059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73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3527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4899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681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2166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3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8141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82A30-A683-1B4E-874C-68D953076625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2BB34-39BE-1D45-A565-69CD68C9F9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902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16014F-E57B-2C24-4A0A-BBAFFBAE36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5726081-43C5-A925-3E00-0330AA374A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05B73B00-7F7E-6315-8510-23CBFE66A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196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04EBCC-CBE2-E8BE-788A-F5571812C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E8C9A2-BEE7-BCB7-7CA7-E0784AC0C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No hay ninguna descripción de la foto disponible.">
            <a:extLst>
              <a:ext uri="{FF2B5EF4-FFF2-40B4-BE49-F238E27FC236}">
                <a16:creationId xmlns:a16="http://schemas.microsoft.com/office/drawing/2014/main" id="{D86C4356-5B54-62B4-2C2C-EC12CA1C5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701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2E037D-D891-9FA6-F2F2-91D320CA9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6435A4-F88C-3BC2-367A-74B08AD29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F1E61578-0C38-9187-99AC-3AA44CF8B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144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F84481-6B4A-D4F8-66A6-E93BBC165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D02EF5-EA64-1556-E097-C6B0E63F1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No hay ninguna descripción de la foto disponible.">
            <a:extLst>
              <a:ext uri="{FF2B5EF4-FFF2-40B4-BE49-F238E27FC236}">
                <a16:creationId xmlns:a16="http://schemas.microsoft.com/office/drawing/2014/main" id="{DAE2361F-3A67-885E-368B-4A6777C24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105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7BC2CF-4A12-EDD2-BFDF-244FB14C2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D951D8-3F92-9B29-02AF-0845ACE50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No hay ninguna descripción de la foto disponible.">
            <a:extLst>
              <a:ext uri="{FF2B5EF4-FFF2-40B4-BE49-F238E27FC236}">
                <a16:creationId xmlns:a16="http://schemas.microsoft.com/office/drawing/2014/main" id="{5E753977-CAB8-4D0F-B39A-06E01159D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047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D80BBD-0C15-52C2-0202-BBB1299C5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4E81C9-B638-2867-7030-D8809F4E6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E7634F03-451B-E76E-ABDE-27AF866FB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253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EF9AAF-350F-6A21-CE4A-97E57218E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F51C75-ED04-8AF6-BB84-597F2A4A8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1C506B15-75D8-B190-47C6-98B775C1B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812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02E414-DC0E-4B25-CD6F-C54D95F12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5B3DAF-D8F8-E650-1CD9-880E44CE7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0187829D-AEC5-3F28-A574-D9998622C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133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C16E95-0848-879D-A211-11CA99561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DF2571-4D75-B04C-C453-9CE594B5E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B1E8C164-3FEE-51EA-15F0-303D5EFCB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594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9FDC0B-A8C0-ECFB-EE4B-C580BB224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9C5C47-BCD6-B461-C284-EA1873504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E19DA0AC-C86E-5BC3-94D1-804E5FEE7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615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0ED110-224B-4FE4-E5FC-1714980D2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65DA3C4-C281-8457-54CD-AF289DEF5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EF96C904-195C-5B08-F292-6B8A9BB5F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408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616897-7A49-B842-7736-52A30B37F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5602E0-2156-7B49-8E06-585E8DD09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No hay ninguna descripción de la foto disponible.">
            <a:extLst>
              <a:ext uri="{FF2B5EF4-FFF2-40B4-BE49-F238E27FC236}">
                <a16:creationId xmlns:a16="http://schemas.microsoft.com/office/drawing/2014/main" id="{9108C57A-DC8D-B185-18EC-349D6B1E9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1229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381263-F7BA-BA80-E176-E79C1D55F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3DFD1B2-1415-03A4-FAEB-BDFC17667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793235C0-127D-5B0B-9FB0-67C8D385E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201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FA489E-93EC-CD76-E0E3-19F47BA51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C550054-AC8A-EA08-C4A6-B13D51A347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4A50F60A-C2AB-431C-FB3F-EC007030F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3032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8E1777-1B1F-B79D-4877-DBA9C3DA3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356376-71CC-4CA7-74CE-446D773CC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6FA5AC5F-6908-5F1F-2147-AF51B5091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499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553B69-E630-1FF3-9482-8D66C0D35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794059-A540-864C-39EB-DB23AA432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CFA99973-F4BD-6310-3BC8-D94CB5DB9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977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13CA55-5F50-3961-60E5-132489B56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C89457-AD1A-2FEB-3641-F5E34E0BB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772CE63B-A4A7-6601-2E0D-3B8DF7F29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987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C5AC14-B84F-7552-C98B-F39F94DDA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A48999-3492-BD82-43A8-958091F16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No hay ninguna descripción de la foto disponible.">
            <a:extLst>
              <a:ext uri="{FF2B5EF4-FFF2-40B4-BE49-F238E27FC236}">
                <a16:creationId xmlns:a16="http://schemas.microsoft.com/office/drawing/2014/main" id="{A473711C-6066-D448-92F4-A45CCA0A4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89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238400-C0DE-E3DD-0D19-B020CFA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7BB67C-3403-9F61-25CF-3BADE2205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No hay ninguna descripción de la foto disponible.">
            <a:extLst>
              <a:ext uri="{FF2B5EF4-FFF2-40B4-BE49-F238E27FC236}">
                <a16:creationId xmlns:a16="http://schemas.microsoft.com/office/drawing/2014/main" id="{C18245A4-240B-C975-4FA8-DEC77EB14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90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6BB0EE-C7C7-0741-3A46-A31DFAB4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2538DB-A618-7DEB-DFD0-633025726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A6086842-27C6-991F-471C-BA9D2D4F3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47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077745-FC0C-A8FE-61BD-885E3CF32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79FEC0-A398-89C8-B112-6EEA4210D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No hay ninguna descripción de la foto disponible.">
            <a:extLst>
              <a:ext uri="{FF2B5EF4-FFF2-40B4-BE49-F238E27FC236}">
                <a16:creationId xmlns:a16="http://schemas.microsoft.com/office/drawing/2014/main" id="{1B1FB46E-0574-97C5-6DB8-023FBDAA7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029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4F2439-F7CF-25DB-A929-E48F5396C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EA2801B-4747-8BAC-F285-F059781EB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No hay ninguna descripción de la foto disponible.">
            <a:extLst>
              <a:ext uri="{FF2B5EF4-FFF2-40B4-BE49-F238E27FC236}">
                <a16:creationId xmlns:a16="http://schemas.microsoft.com/office/drawing/2014/main" id="{DB0BCB5C-EDC0-B4AE-5C00-B2BDAA9E5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43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52D53C-6694-ECA5-8C82-4117324A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E7C55E-2BD6-36B6-F1D5-346A883F8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No hay ninguna descripción de la foto disponible.">
            <a:extLst>
              <a:ext uri="{FF2B5EF4-FFF2-40B4-BE49-F238E27FC236}">
                <a16:creationId xmlns:a16="http://schemas.microsoft.com/office/drawing/2014/main" id="{30AEEB2E-484B-DC37-A4E7-173EE8179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41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53E463-5760-F6AA-2BC3-42E49EF4F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CA36BA-89E4-5304-0E94-667AD4B26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No hay ninguna descripción de la foto disponible.">
            <a:extLst>
              <a:ext uri="{FF2B5EF4-FFF2-40B4-BE49-F238E27FC236}">
                <a16:creationId xmlns:a16="http://schemas.microsoft.com/office/drawing/2014/main" id="{A56D1E69-66E3-ADE9-4FF8-28B363301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5862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0</Words>
  <Application>Microsoft Macintosh PowerPoint</Application>
  <PresentationFormat>Presentación en pantalla (4:3)</PresentationFormat>
  <Paragraphs>0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2023-03-16T16:41:41Z</dcterms:created>
  <dcterms:modified xsi:type="dcterms:W3CDTF">2023-03-16T16:47:57Z</dcterms:modified>
</cp:coreProperties>
</file>