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4"/>
  </p:notesMasterIdLst>
  <p:sldIdLst>
    <p:sldId id="561" r:id="rId2"/>
    <p:sldId id="695" r:id="rId3"/>
    <p:sldId id="696" r:id="rId4"/>
    <p:sldId id="686" r:id="rId5"/>
    <p:sldId id="668" r:id="rId6"/>
    <p:sldId id="687" r:id="rId7"/>
    <p:sldId id="688" r:id="rId8"/>
    <p:sldId id="689" r:id="rId9"/>
    <p:sldId id="702" r:id="rId10"/>
    <p:sldId id="692" r:id="rId11"/>
    <p:sldId id="704" r:id="rId12"/>
    <p:sldId id="701" r:id="rId13"/>
    <p:sldId id="690" r:id="rId14"/>
    <p:sldId id="707" r:id="rId15"/>
    <p:sldId id="693" r:id="rId16"/>
    <p:sldId id="705" r:id="rId17"/>
    <p:sldId id="698" r:id="rId18"/>
    <p:sldId id="697" r:id="rId19"/>
    <p:sldId id="694" r:id="rId20"/>
    <p:sldId id="706" r:id="rId21"/>
    <p:sldId id="703" r:id="rId22"/>
    <p:sldId id="626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F92"/>
    <a:srgbClr val="5FC51E"/>
    <a:srgbClr val="4A57B6"/>
    <a:srgbClr val="DC0E46"/>
    <a:srgbClr val="EA0B54"/>
    <a:srgbClr val="412300"/>
    <a:srgbClr val="720085"/>
    <a:srgbClr val="1722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99"/>
    <p:restoredTop sz="94803"/>
  </p:normalViewPr>
  <p:slideViewPr>
    <p:cSldViewPr snapToGrid="0" snapToObjects="1">
      <p:cViewPr varScale="1">
        <p:scale>
          <a:sx n="110" d="100"/>
          <a:sy n="110" d="100"/>
        </p:scale>
        <p:origin x="1736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5E97D-D93D-E644-9114-05A4E3061CB2}" type="datetimeFigureOut">
              <a:rPr lang="es-MX" smtClean="0"/>
              <a:t>22/03/23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8FBE2-D331-5D45-BDC6-9E3424EEC1D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35226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9141-9727-DE40-90C8-5EF342C24464}" type="datetimeFigureOut">
              <a:rPr lang="es-MX" smtClean="0"/>
              <a:t>22/03/23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04D3C-CE7C-1743-9204-5B9EA2C13A1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54930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9141-9727-DE40-90C8-5EF342C24464}" type="datetimeFigureOut">
              <a:rPr lang="es-MX" smtClean="0"/>
              <a:t>22/03/23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04D3C-CE7C-1743-9204-5B9EA2C13A1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0140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9141-9727-DE40-90C8-5EF342C24464}" type="datetimeFigureOut">
              <a:rPr lang="es-MX" smtClean="0"/>
              <a:t>22/03/23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04D3C-CE7C-1743-9204-5B9EA2C13A1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61572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9141-9727-DE40-90C8-5EF342C24464}" type="datetimeFigureOut">
              <a:rPr lang="es-MX" smtClean="0"/>
              <a:t>22/03/23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04D3C-CE7C-1743-9204-5B9EA2C13A1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04500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9141-9727-DE40-90C8-5EF342C24464}" type="datetimeFigureOut">
              <a:rPr lang="es-MX" smtClean="0"/>
              <a:t>22/03/23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04D3C-CE7C-1743-9204-5B9EA2C13A1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56212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9141-9727-DE40-90C8-5EF342C24464}" type="datetimeFigureOut">
              <a:rPr lang="es-MX" smtClean="0"/>
              <a:t>22/03/23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04D3C-CE7C-1743-9204-5B9EA2C13A1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90694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9141-9727-DE40-90C8-5EF342C24464}" type="datetimeFigureOut">
              <a:rPr lang="es-MX" smtClean="0"/>
              <a:t>22/03/23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04D3C-CE7C-1743-9204-5B9EA2C13A1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32197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9141-9727-DE40-90C8-5EF342C24464}" type="datetimeFigureOut">
              <a:rPr lang="es-MX" smtClean="0"/>
              <a:t>22/03/23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04D3C-CE7C-1743-9204-5B9EA2C13A1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04999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9141-9727-DE40-90C8-5EF342C24464}" type="datetimeFigureOut">
              <a:rPr lang="es-MX" smtClean="0"/>
              <a:t>22/03/23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04D3C-CE7C-1743-9204-5B9EA2C13A1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44063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9141-9727-DE40-90C8-5EF342C24464}" type="datetimeFigureOut">
              <a:rPr lang="es-MX" smtClean="0"/>
              <a:t>22/03/23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04D3C-CE7C-1743-9204-5B9EA2C13A1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83491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9141-9727-DE40-90C8-5EF342C24464}" type="datetimeFigureOut">
              <a:rPr lang="es-MX" smtClean="0"/>
              <a:t>22/03/23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04D3C-CE7C-1743-9204-5B9EA2C13A1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30097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39141-9727-DE40-90C8-5EF342C24464}" type="datetimeFigureOut">
              <a:rPr lang="es-MX" smtClean="0"/>
              <a:t>22/03/23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04D3C-CE7C-1743-9204-5B9EA2C13A1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23314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EDD17D4-A9EC-724D-A20C-0ABB3512026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43" y="0"/>
            <a:ext cx="9144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624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4CD6D1D-F7F7-094E-91D5-6AA81813535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46" y="0"/>
            <a:ext cx="9144000" cy="6096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127E0A-4914-F94D-BB56-3664B3878F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74950"/>
            <a:ext cx="9144000" cy="78305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175A5D0-DE1B-794D-9988-ACF843414312}"/>
              </a:ext>
            </a:extLst>
          </p:cNvPr>
          <p:cNvSpPr/>
          <p:nvPr/>
        </p:nvSpPr>
        <p:spPr>
          <a:xfrm>
            <a:off x="-938478" y="4003166"/>
            <a:ext cx="74282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5400" b="1" dirty="0">
                <a:latin typeface="Futura Condensed" panose="020B0602020204020303" pitchFamily="34" charset="-79"/>
                <a:cs typeface="Futura Condensed" panose="020B0602020204020303" pitchFamily="34" charset="-79"/>
              </a:rPr>
              <a:t>BENCHMARKING</a:t>
            </a:r>
          </a:p>
        </p:txBody>
      </p:sp>
    </p:spTree>
    <p:extLst>
      <p:ext uri="{BB962C8B-B14F-4D97-AF65-F5344CB8AC3E}">
        <p14:creationId xmlns:p14="http://schemas.microsoft.com/office/powerpoint/2010/main" val="19063788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Roba como un artista: Las 10 cosas que nadie te ha dicho acerca de ser  creativo: Austin Kleon: Amazon.com.mx: Libros">
            <a:extLst>
              <a:ext uri="{FF2B5EF4-FFF2-40B4-BE49-F238E27FC236}">
                <a16:creationId xmlns:a16="http://schemas.microsoft.com/office/drawing/2014/main" id="{B23F8523-92EC-1D48-BB69-771956B0D5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4525" y="0"/>
            <a:ext cx="6074950" cy="607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127E0A-4914-F94D-BB56-3664B3878F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74950"/>
            <a:ext cx="9144000" cy="78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7671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A7109CD-2B16-5F4F-87C6-B9043331177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4275"/>
            <a:ext cx="9144000" cy="609922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21EE178-8EDE-7B4A-8C47-BB6E39B854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127E0A-4914-F94D-BB56-3664B3878F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74950"/>
            <a:ext cx="9144000" cy="78305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175A5D0-DE1B-794D-9988-ACF843414312}"/>
              </a:ext>
            </a:extLst>
          </p:cNvPr>
          <p:cNvSpPr/>
          <p:nvPr/>
        </p:nvSpPr>
        <p:spPr>
          <a:xfrm>
            <a:off x="-1444546" y="4389620"/>
            <a:ext cx="74282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5400" b="1" dirty="0">
                <a:latin typeface="Futura Condensed" panose="020B0602020204020303" pitchFamily="34" charset="-79"/>
                <a:cs typeface="Futura Condensed" panose="020B0602020204020303" pitchFamily="34" charset="-79"/>
              </a:rPr>
              <a:t>DESMOTIVACIÓN</a:t>
            </a:r>
            <a:endParaRPr lang="es-MX" sz="4400" dirty="0"/>
          </a:p>
        </p:txBody>
      </p:sp>
    </p:spTree>
    <p:extLst>
      <p:ext uri="{BB962C8B-B14F-4D97-AF65-F5344CB8AC3E}">
        <p14:creationId xmlns:p14="http://schemas.microsoft.com/office/powerpoint/2010/main" val="20377954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200D2099-0C1C-0E43-8855-B7B82FBE8CE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2413" y="0"/>
            <a:ext cx="10889038" cy="6096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127E0A-4914-F94D-BB56-3664B3878F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74950"/>
            <a:ext cx="9144000" cy="78305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175A5D0-DE1B-794D-9988-ACF843414312}"/>
              </a:ext>
            </a:extLst>
          </p:cNvPr>
          <p:cNvSpPr/>
          <p:nvPr/>
        </p:nvSpPr>
        <p:spPr>
          <a:xfrm>
            <a:off x="-2091816" y="208002"/>
            <a:ext cx="742821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6600" b="1" dirty="0">
                <a:latin typeface="Futura Condensed" panose="020B0602020204020303" pitchFamily="34" charset="-79"/>
                <a:cs typeface="Futura Condensed" panose="020B0602020204020303" pitchFamily="34" charset="-79"/>
              </a:rPr>
              <a:t>DEUDAS</a:t>
            </a:r>
            <a:endParaRPr lang="es-MX" sz="6600" dirty="0"/>
          </a:p>
        </p:txBody>
      </p:sp>
    </p:spTree>
    <p:extLst>
      <p:ext uri="{BB962C8B-B14F-4D97-AF65-F5344CB8AC3E}">
        <p14:creationId xmlns:p14="http://schemas.microsoft.com/office/powerpoint/2010/main" val="26861567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F99A77F7-D228-324C-9FDA-D8A368C077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23" y="0"/>
            <a:ext cx="9144000" cy="6858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127E0A-4914-F94D-BB56-3664B3878F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74950"/>
            <a:ext cx="9144000" cy="78305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175A5D0-DE1B-794D-9988-ACF843414312}"/>
              </a:ext>
            </a:extLst>
          </p:cNvPr>
          <p:cNvSpPr/>
          <p:nvPr/>
        </p:nvSpPr>
        <p:spPr>
          <a:xfrm>
            <a:off x="856869" y="2160312"/>
            <a:ext cx="74282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5400" b="1" dirty="0">
                <a:solidFill>
                  <a:prstClr val="white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HABLA CON TUS DEUDORES Y </a:t>
            </a:r>
            <a:r>
              <a:rPr lang="es-MX" sz="5400" b="1" dirty="0">
                <a:solidFill>
                  <a:srgbClr val="00B0F0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PIDE TIEMPO</a:t>
            </a:r>
          </a:p>
        </p:txBody>
      </p:sp>
    </p:spTree>
    <p:extLst>
      <p:ext uri="{BB962C8B-B14F-4D97-AF65-F5344CB8AC3E}">
        <p14:creationId xmlns:p14="http://schemas.microsoft.com/office/powerpoint/2010/main" val="10765081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F99A77F7-D228-324C-9FDA-D8A368C077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23" y="0"/>
            <a:ext cx="9144000" cy="6858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127E0A-4914-F94D-BB56-3664B3878F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74950"/>
            <a:ext cx="9144000" cy="78305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175A5D0-DE1B-794D-9988-ACF843414312}"/>
              </a:ext>
            </a:extLst>
          </p:cNvPr>
          <p:cNvSpPr/>
          <p:nvPr/>
        </p:nvSpPr>
        <p:spPr>
          <a:xfrm>
            <a:off x="856869" y="2160312"/>
            <a:ext cx="74282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5400" b="1" dirty="0">
                <a:solidFill>
                  <a:prstClr val="white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ELIMINA </a:t>
            </a:r>
            <a:r>
              <a:rPr lang="es-MX" sz="5400" b="1" dirty="0">
                <a:solidFill>
                  <a:srgbClr val="00B0F0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GASTOS</a:t>
            </a:r>
            <a:r>
              <a:rPr lang="es-MX" sz="5400" b="1" dirty="0">
                <a:solidFill>
                  <a:prstClr val="white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 INNECESARIOS</a:t>
            </a:r>
            <a:endParaRPr lang="es-MX" sz="5400" b="1" dirty="0">
              <a:solidFill>
                <a:srgbClr val="00B0F0"/>
              </a:solidFill>
              <a:latin typeface="Futura Condensed" panose="020B0602020204020303" pitchFamily="34" charset="-79"/>
              <a:cs typeface="Futura Condensed" panose="020B06020202040203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6872503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F99A77F7-D228-324C-9FDA-D8A368C077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23" y="0"/>
            <a:ext cx="9144000" cy="6858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127E0A-4914-F94D-BB56-3664B3878F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74950"/>
            <a:ext cx="9144000" cy="78305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175A5D0-DE1B-794D-9988-ACF843414312}"/>
              </a:ext>
            </a:extLst>
          </p:cNvPr>
          <p:cNvSpPr/>
          <p:nvPr/>
        </p:nvSpPr>
        <p:spPr>
          <a:xfrm>
            <a:off x="856869" y="1744814"/>
            <a:ext cx="742821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5400" b="1" dirty="0">
                <a:solidFill>
                  <a:prstClr val="white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SINO TE LO PUEDES PAGAR DE </a:t>
            </a:r>
            <a:r>
              <a:rPr lang="es-MX" sz="5400" b="1" dirty="0">
                <a:solidFill>
                  <a:srgbClr val="00B050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CONTADO</a:t>
            </a:r>
            <a:r>
              <a:rPr lang="es-MX" sz="5400" b="1" dirty="0">
                <a:solidFill>
                  <a:prstClr val="white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 NO TE LO MERECES</a:t>
            </a:r>
            <a:endParaRPr lang="es-MX" sz="5400" b="1" dirty="0">
              <a:solidFill>
                <a:srgbClr val="00B0F0"/>
              </a:solidFill>
              <a:latin typeface="Futura Condensed" panose="020B0602020204020303" pitchFamily="34" charset="-79"/>
              <a:cs typeface="Futura Condensed" panose="020B06020202040203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2337352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19D4BD0-0155-FA4A-BD42-4263DE826AA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71983" cy="607495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127E0A-4914-F94D-BB56-3664B3878F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74950"/>
            <a:ext cx="9144000" cy="78305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175A5D0-DE1B-794D-9988-ACF843414312}"/>
              </a:ext>
            </a:extLst>
          </p:cNvPr>
          <p:cNvSpPr/>
          <p:nvPr/>
        </p:nvSpPr>
        <p:spPr>
          <a:xfrm>
            <a:off x="1913049" y="2267485"/>
            <a:ext cx="53179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5400" b="1" dirty="0">
                <a:solidFill>
                  <a:prstClr val="white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QUERER DESCUBRIR</a:t>
            </a:r>
            <a:endParaRPr lang="es-MX" sz="5400" b="1" dirty="0">
              <a:solidFill>
                <a:srgbClr val="00B0F0"/>
              </a:solidFill>
              <a:latin typeface="Futura Condensed" panose="020B0602020204020303" pitchFamily="34" charset="-79"/>
              <a:cs typeface="Futura Condensed" panose="020B0602020204020303" pitchFamily="34" charset="-79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754BC41-BFFE-AC4A-B308-41AA627AFB00}"/>
              </a:ext>
            </a:extLst>
          </p:cNvPr>
          <p:cNvSpPr/>
          <p:nvPr/>
        </p:nvSpPr>
        <p:spPr>
          <a:xfrm>
            <a:off x="1880762" y="2828835"/>
            <a:ext cx="541045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7000" b="1" dirty="0">
                <a:solidFill>
                  <a:prstClr val="white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EL HILO NEGRO</a:t>
            </a:r>
            <a:endParaRPr lang="es-MX" sz="7000" dirty="0"/>
          </a:p>
        </p:txBody>
      </p:sp>
    </p:spTree>
    <p:extLst>
      <p:ext uri="{BB962C8B-B14F-4D97-AF65-F5344CB8AC3E}">
        <p14:creationId xmlns:p14="http://schemas.microsoft.com/office/powerpoint/2010/main" val="934483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F99A77F7-D228-324C-9FDA-D8A368C077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23" y="0"/>
            <a:ext cx="9144000" cy="6858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127E0A-4914-F94D-BB56-3664B3878F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74950"/>
            <a:ext cx="9144000" cy="78305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175A5D0-DE1B-794D-9988-ACF843414312}"/>
              </a:ext>
            </a:extLst>
          </p:cNvPr>
          <p:cNvSpPr/>
          <p:nvPr/>
        </p:nvSpPr>
        <p:spPr>
          <a:xfrm>
            <a:off x="856869" y="2160312"/>
            <a:ext cx="74282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5400" b="1" dirty="0">
                <a:solidFill>
                  <a:prstClr val="white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BUSCAR SIEMPRE LOS </a:t>
            </a:r>
            <a:r>
              <a:rPr lang="es-MX" sz="5400" b="1" dirty="0">
                <a:solidFill>
                  <a:srgbClr val="FF0000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DEFECTOS</a:t>
            </a:r>
            <a:r>
              <a:rPr lang="es-MX" sz="5400" b="1" dirty="0">
                <a:solidFill>
                  <a:prstClr val="white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…</a:t>
            </a:r>
            <a:endParaRPr lang="es-MX" sz="5400" b="1" dirty="0">
              <a:solidFill>
                <a:srgbClr val="00B0F0"/>
              </a:solidFill>
              <a:latin typeface="Futura Condensed" panose="020B0602020204020303" pitchFamily="34" charset="-79"/>
              <a:cs typeface="Futura Condensed" panose="020B06020202040203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0468526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879CE151-0FD4-314F-A034-D7E0B42C9B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10262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127E0A-4914-F94D-BB56-3664B3878F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74950"/>
            <a:ext cx="9144000" cy="78305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175A5D0-DE1B-794D-9988-ACF843414312}"/>
              </a:ext>
            </a:extLst>
          </p:cNvPr>
          <p:cNvSpPr/>
          <p:nvPr/>
        </p:nvSpPr>
        <p:spPr>
          <a:xfrm>
            <a:off x="-1846259" y="1003443"/>
            <a:ext cx="74282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9600" b="1" dirty="0">
                <a:solidFill>
                  <a:schemeClr val="bg1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EGO</a:t>
            </a:r>
            <a:endParaRPr lang="es-MX" sz="5400" b="1" dirty="0">
              <a:solidFill>
                <a:schemeClr val="bg1"/>
              </a:solidFill>
              <a:latin typeface="Futura Condensed" panose="020B0602020204020303" pitchFamily="34" charset="-79"/>
              <a:cs typeface="Futura Condensed" panose="020B06020202040203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093922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BA9B869-9052-AB40-812E-E6BBD7B65E2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09774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127E0A-4914-F94D-BB56-3664B3878F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74950"/>
            <a:ext cx="9144000" cy="78305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88A5C9EE-C5B4-654D-895D-E8423B83C6B8}"/>
              </a:ext>
            </a:extLst>
          </p:cNvPr>
          <p:cNvSpPr/>
          <p:nvPr/>
        </p:nvSpPr>
        <p:spPr>
          <a:xfrm>
            <a:off x="5674282" y="4449504"/>
            <a:ext cx="288733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600" b="1" dirty="0">
                <a:solidFill>
                  <a:schemeClr val="bg1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CELULAR</a:t>
            </a:r>
            <a:endParaRPr lang="es-MX" sz="5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584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F99A77F7-D228-324C-9FDA-D8A368C077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23" y="0"/>
            <a:ext cx="9144000" cy="6858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127E0A-4914-F94D-BB56-3664B3878F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74950"/>
            <a:ext cx="9144000" cy="78305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175A5D0-DE1B-794D-9988-ACF843414312}"/>
              </a:ext>
            </a:extLst>
          </p:cNvPr>
          <p:cNvSpPr/>
          <p:nvPr/>
        </p:nvSpPr>
        <p:spPr>
          <a:xfrm>
            <a:off x="856869" y="843677"/>
            <a:ext cx="796374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5400" b="1" dirty="0">
                <a:solidFill>
                  <a:prstClr val="white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TEN HUMILDAD: ESCUCHA A QUIEN TENGA UN RANGO MÁS ALTO QUE EL TUYO</a:t>
            </a:r>
            <a:endParaRPr lang="es-MX" sz="5400" b="1" dirty="0">
              <a:solidFill>
                <a:srgbClr val="00B050"/>
              </a:solidFill>
              <a:latin typeface="Futura Condensed" panose="020B0602020204020303" pitchFamily="34" charset="-79"/>
              <a:cs typeface="Futura Condensed" panose="020B0602020204020303" pitchFamily="34" charset="-79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5B0CAE3-2BD2-254D-9971-8DB6BB69BB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6084" y="3731107"/>
            <a:ext cx="3431831" cy="1530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6554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F99A77F7-D228-324C-9FDA-D8A368C077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23" y="0"/>
            <a:ext cx="9144000" cy="6858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127E0A-4914-F94D-BB56-3664B3878F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74950"/>
            <a:ext cx="9144000" cy="78305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175A5D0-DE1B-794D-9988-ACF843414312}"/>
              </a:ext>
            </a:extLst>
          </p:cNvPr>
          <p:cNvSpPr/>
          <p:nvPr/>
        </p:nvSpPr>
        <p:spPr>
          <a:xfrm>
            <a:off x="856869" y="1744814"/>
            <a:ext cx="742821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5400" b="1" dirty="0">
                <a:solidFill>
                  <a:prstClr val="white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SÓLO TE PUEDES QUEDAR CON UNA COSA: LA RAZÓN O EL </a:t>
            </a:r>
            <a:r>
              <a:rPr lang="es-MX" sz="5400" b="1" dirty="0">
                <a:solidFill>
                  <a:srgbClr val="00B050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DINERO</a:t>
            </a:r>
          </a:p>
        </p:txBody>
      </p:sp>
    </p:spTree>
    <p:extLst>
      <p:ext uri="{BB962C8B-B14F-4D97-AF65-F5344CB8AC3E}">
        <p14:creationId xmlns:p14="http://schemas.microsoft.com/office/powerpoint/2010/main" val="13094408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F6A06E7-5C3E-7841-B451-EBC4B7139E5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" y="0"/>
            <a:ext cx="91419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725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F99A77F7-D228-324C-9FDA-D8A368C077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23" y="0"/>
            <a:ext cx="9144000" cy="6858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127E0A-4914-F94D-BB56-3664B3878F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74950"/>
            <a:ext cx="9144000" cy="78305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175A5D0-DE1B-794D-9988-ACF843414312}"/>
              </a:ext>
            </a:extLst>
          </p:cNvPr>
          <p:cNvSpPr/>
          <p:nvPr/>
        </p:nvSpPr>
        <p:spPr>
          <a:xfrm>
            <a:off x="856869" y="2160312"/>
            <a:ext cx="74282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5400" b="1" dirty="0">
                <a:solidFill>
                  <a:prstClr val="white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MÁXIMO </a:t>
            </a:r>
            <a:r>
              <a:rPr lang="es-MX" sz="5400" b="1" dirty="0">
                <a:solidFill>
                  <a:srgbClr val="00B0F0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1 HORA </a:t>
            </a:r>
            <a:r>
              <a:rPr lang="es-MX" sz="5400" b="1" dirty="0">
                <a:solidFill>
                  <a:prstClr val="white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DIARIA PARA EL CELULAR</a:t>
            </a:r>
            <a:endParaRPr lang="es-MX" sz="5400" b="1" dirty="0">
              <a:solidFill>
                <a:srgbClr val="00B0F0"/>
              </a:solidFill>
              <a:latin typeface="Futura Condensed" panose="020B0602020204020303" pitchFamily="34" charset="-79"/>
              <a:cs typeface="Futura Condensed" panose="020B06020202040203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843048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421EE178-8EDE-7B4A-8C47-BB6E39B8546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E256483-BA10-C44D-AEB6-9E58CE0601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127E0A-4914-F94D-BB56-3664B3878F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74950"/>
            <a:ext cx="9144000" cy="78305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175A5D0-DE1B-794D-9988-ACF843414312}"/>
              </a:ext>
            </a:extLst>
          </p:cNvPr>
          <p:cNvSpPr/>
          <p:nvPr/>
        </p:nvSpPr>
        <p:spPr>
          <a:xfrm>
            <a:off x="271240" y="2711295"/>
            <a:ext cx="742821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6600" b="1" dirty="0">
                <a:latin typeface="Futura Condensed" panose="020B0602020204020303" pitchFamily="34" charset="-79"/>
                <a:cs typeface="Futura Condensed" panose="020B0602020204020303" pitchFamily="34" charset="-79"/>
              </a:rPr>
              <a:t>FAMILIA</a:t>
            </a:r>
            <a:endParaRPr lang="es-MX" sz="6600" dirty="0"/>
          </a:p>
        </p:txBody>
      </p:sp>
    </p:spTree>
    <p:extLst>
      <p:ext uri="{BB962C8B-B14F-4D97-AF65-F5344CB8AC3E}">
        <p14:creationId xmlns:p14="http://schemas.microsoft.com/office/powerpoint/2010/main" val="4232929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F99A77F7-D228-324C-9FDA-D8A368C077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23" y="0"/>
            <a:ext cx="9144000" cy="6858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127E0A-4914-F94D-BB56-3664B3878F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74950"/>
            <a:ext cx="9144000" cy="78305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175A5D0-DE1B-794D-9988-ACF843414312}"/>
              </a:ext>
            </a:extLst>
          </p:cNvPr>
          <p:cNvSpPr/>
          <p:nvPr/>
        </p:nvSpPr>
        <p:spPr>
          <a:xfrm>
            <a:off x="856869" y="2160312"/>
            <a:ext cx="74282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5400" b="1" dirty="0">
                <a:solidFill>
                  <a:prstClr val="white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TE </a:t>
            </a:r>
            <a:r>
              <a:rPr lang="es-MX" sz="5400" b="1" dirty="0">
                <a:solidFill>
                  <a:srgbClr val="FF0000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PRESIONAN</a:t>
            </a:r>
            <a:r>
              <a:rPr lang="es-MX" sz="5400" b="1" dirty="0">
                <a:solidFill>
                  <a:prstClr val="white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 CON LOS RESULTADOS</a:t>
            </a:r>
          </a:p>
        </p:txBody>
      </p:sp>
    </p:spTree>
    <p:extLst>
      <p:ext uri="{BB962C8B-B14F-4D97-AF65-F5344CB8AC3E}">
        <p14:creationId xmlns:p14="http://schemas.microsoft.com/office/powerpoint/2010/main" val="3244484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F99A77F7-D228-324C-9FDA-D8A368C077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23" y="0"/>
            <a:ext cx="9144000" cy="6858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127E0A-4914-F94D-BB56-3664B3878F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74950"/>
            <a:ext cx="9144000" cy="78305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175A5D0-DE1B-794D-9988-ACF843414312}"/>
              </a:ext>
            </a:extLst>
          </p:cNvPr>
          <p:cNvSpPr/>
          <p:nvPr/>
        </p:nvSpPr>
        <p:spPr>
          <a:xfrm>
            <a:off x="856869" y="1744814"/>
            <a:ext cx="742821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5400" b="1" dirty="0">
                <a:solidFill>
                  <a:prstClr val="white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PIDE QUE TE PASEN </a:t>
            </a:r>
            <a:r>
              <a:rPr lang="es-MX" sz="5400" b="1" dirty="0">
                <a:solidFill>
                  <a:srgbClr val="00B0F0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CONTACTOS</a:t>
            </a:r>
            <a:r>
              <a:rPr lang="es-MX" sz="5400" b="1" dirty="0">
                <a:solidFill>
                  <a:prstClr val="white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 Y QUE TE DEN </a:t>
            </a:r>
            <a:r>
              <a:rPr lang="es-MX" sz="5400" b="1" dirty="0">
                <a:solidFill>
                  <a:srgbClr val="00B0F0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TIEMPO</a:t>
            </a:r>
          </a:p>
        </p:txBody>
      </p:sp>
    </p:spTree>
    <p:extLst>
      <p:ext uri="{BB962C8B-B14F-4D97-AF65-F5344CB8AC3E}">
        <p14:creationId xmlns:p14="http://schemas.microsoft.com/office/powerpoint/2010/main" val="497472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9F21274-388B-8947-966E-CB4C014B5B8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24" y="0"/>
            <a:ext cx="9144000" cy="6096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127E0A-4914-F94D-BB56-3664B3878F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74950"/>
            <a:ext cx="9144000" cy="78305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175A5D0-DE1B-794D-9988-ACF843414312}"/>
              </a:ext>
            </a:extLst>
          </p:cNvPr>
          <p:cNvSpPr/>
          <p:nvPr/>
        </p:nvSpPr>
        <p:spPr>
          <a:xfrm>
            <a:off x="1247287" y="4851285"/>
            <a:ext cx="742821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6600" b="1" dirty="0">
                <a:solidFill>
                  <a:prstClr val="white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FIESTAS</a:t>
            </a:r>
          </a:p>
        </p:txBody>
      </p:sp>
    </p:spTree>
    <p:extLst>
      <p:ext uri="{BB962C8B-B14F-4D97-AF65-F5344CB8AC3E}">
        <p14:creationId xmlns:p14="http://schemas.microsoft.com/office/powerpoint/2010/main" val="623236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96BF259-5689-C542-9AF0-6A7114CF151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127E0A-4914-F94D-BB56-3664B3878F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74950"/>
            <a:ext cx="9144000" cy="78305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175A5D0-DE1B-794D-9988-ACF843414312}"/>
              </a:ext>
            </a:extLst>
          </p:cNvPr>
          <p:cNvSpPr/>
          <p:nvPr/>
        </p:nvSpPr>
        <p:spPr>
          <a:xfrm>
            <a:off x="3569245" y="1529767"/>
            <a:ext cx="742821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6600" b="1" dirty="0">
                <a:latin typeface="Futura Condensed" panose="020B0602020204020303" pitchFamily="34" charset="-79"/>
                <a:cs typeface="Futura Condensed" panose="020B0602020204020303" pitchFamily="34" charset="-79"/>
              </a:rPr>
              <a:t>HIJOS</a:t>
            </a:r>
            <a:endParaRPr lang="es-MX" sz="6600" dirty="0"/>
          </a:p>
        </p:txBody>
      </p:sp>
    </p:spTree>
    <p:extLst>
      <p:ext uri="{BB962C8B-B14F-4D97-AF65-F5344CB8AC3E}">
        <p14:creationId xmlns:p14="http://schemas.microsoft.com/office/powerpoint/2010/main" val="239807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A7109CD-2B16-5F4F-87C6-B9043331177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09922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0127E0A-4914-F94D-BB56-3664B3878F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74950"/>
            <a:ext cx="9144000" cy="78305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175A5D0-DE1B-794D-9988-ACF843414312}"/>
              </a:ext>
            </a:extLst>
          </p:cNvPr>
          <p:cNvSpPr/>
          <p:nvPr/>
        </p:nvSpPr>
        <p:spPr>
          <a:xfrm>
            <a:off x="-129455" y="5093618"/>
            <a:ext cx="38692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5400" b="1" dirty="0">
                <a:solidFill>
                  <a:schemeClr val="bg1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SABER TODO</a:t>
            </a:r>
            <a:endParaRPr lang="es-MX" sz="4400" dirty="0">
              <a:solidFill>
                <a:schemeClr val="bg1"/>
              </a:solidFill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E88E96FC-9AFA-1E45-BC6F-81BC75D4D778}"/>
              </a:ext>
            </a:extLst>
          </p:cNvPr>
          <p:cNvSpPr/>
          <p:nvPr/>
        </p:nvSpPr>
        <p:spPr>
          <a:xfrm>
            <a:off x="36895" y="4052736"/>
            <a:ext cx="353654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8800" b="1" dirty="0">
                <a:solidFill>
                  <a:schemeClr val="bg1"/>
                </a:solidFill>
                <a:latin typeface="Futura Condensed" panose="020B0602020204020303" pitchFamily="34" charset="-79"/>
                <a:cs typeface="Futura Condensed" panose="020B0602020204020303" pitchFamily="34" charset="-79"/>
              </a:rPr>
              <a:t>QUERER</a:t>
            </a:r>
            <a:endParaRPr lang="es-MX" sz="8800" dirty="0"/>
          </a:p>
        </p:txBody>
      </p:sp>
    </p:spTree>
    <p:extLst>
      <p:ext uri="{BB962C8B-B14F-4D97-AF65-F5344CB8AC3E}">
        <p14:creationId xmlns:p14="http://schemas.microsoft.com/office/powerpoint/2010/main" val="30376194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4822</TotalTime>
  <Words>91</Words>
  <Application>Microsoft Macintosh PowerPoint</Application>
  <PresentationFormat>Presentación en pantalla (4:3)</PresentationFormat>
  <Paragraphs>21</Paragraphs>
  <Slides>22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Futura Condensed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Casiel Azpra</cp:lastModifiedBy>
  <cp:revision>125</cp:revision>
  <dcterms:created xsi:type="dcterms:W3CDTF">2020-08-30T18:17:22Z</dcterms:created>
  <dcterms:modified xsi:type="dcterms:W3CDTF">2023-03-22T19:37:03Z</dcterms:modified>
</cp:coreProperties>
</file>