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61"/>
    <p:restoredTop sz="95794"/>
  </p:normalViewPr>
  <p:slideViewPr>
    <p:cSldViewPr snapToGrid="0">
      <p:cViewPr varScale="1">
        <p:scale>
          <a:sx n="111" d="100"/>
          <a:sy n="111" d="100"/>
        </p:scale>
        <p:origin x="20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186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4322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733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981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476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772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0844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8258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1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544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4730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61456-709C-C249-81D3-162C835F277C}" type="datetimeFigureOut">
              <a:rPr lang="es-MX" smtClean="0"/>
              <a:t>04/04/23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FD7AD-3956-404B-BC1F-6E0ACA1EE54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8531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C9FB02-0FFA-0BB5-7049-98FD10F3A7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FC1C5D-799C-1644-7580-31C2421151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85C64D98-5914-3D95-5BB4-9BE3ED8E2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575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B9D188-1580-CD55-9CD4-5DB6FF6CF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AB3034-42A3-DA7F-3321-C56BD4FAA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83895EAB-A024-4B93-1107-522C2DD64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656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D87EFA-D97A-5B71-939F-209F54701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7EDE0F-765F-F07F-0D10-223248559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3B7863F9-CDA1-AA2A-75ED-DBC8E5BE7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951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63B3FD-65D2-DC43-7F96-DD8CC873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CA75CD-10F8-AA8A-3603-38E68D0AF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60BE372E-031C-6E3E-BA5C-017C03943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106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949CAA-10E3-96B6-6BFF-F32E76167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A966057-3A6E-BD4C-4B1B-EBD0D2B63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DDADF17D-5CF5-54F8-6BA4-3CF0D7410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793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7032C8-2D03-2166-0A26-6276C318E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EEC1E5-18D4-ECEC-4AE0-8EA64669E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559F16CC-171B-26A2-A70D-DA77ACA67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578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6E8402-A995-E402-E7A9-8E6CED13C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403F01-C1AC-7C39-8036-6C609A77F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F2623CC1-5508-AC00-6906-3219BAE65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914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38F7FF-0CBC-7667-DBB6-C35730F38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A23C84-CB71-03D2-0FA2-E017AA003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66C615E5-535D-691A-CE33-291BA9A38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405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53A532-38E3-CF87-0037-231C84B21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5EAEC9-8635-5425-9897-B0207F755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E6253E39-EFDD-102C-5D2E-70C488270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933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1C8F48-059A-FB69-52B0-8FC30B6C9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2F8141-FA5D-0782-61DC-FAC25363D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04C8A8AF-C2F5-95C9-C843-97D293E29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9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C7091A-9C86-FA80-57A9-B566AB6E1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4394D3-D120-A8D2-19A8-E457F2EF23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1DC6AEB6-5551-38E7-1343-5CFE89E05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240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FDDFA-38A1-E396-9434-60268225B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63212D-81A9-E147-945C-5CFD8BBD7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F74A732F-5604-08BF-E1E4-2B0D0FD10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604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DBAA5D-B451-50CF-A67D-89436FF0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C74A7E-D167-F93D-147D-E144886BF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B9C6AB94-0E8A-DAC1-33BB-DAF9C26E5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053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010E84-1143-0753-FA84-97F78AC7E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BF0350-8438-31F0-0A5F-A57B221DE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667DCA9D-80A2-BA92-70EC-651998142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123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A80E46-4796-7D82-1B83-E5F4204E4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59DDD1-C6F8-6058-FEF9-E3DF67471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8EFFC00C-1135-C27B-678A-A5781DAE0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6871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844955-7AFD-4203-9F06-59D738327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85D2FD-3183-2490-ABC9-F912BB1D4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DF9D33F5-F616-69A3-CBA0-285A6BA5D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010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49D0B6-D451-3774-757D-0255C8795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2B7B79-E97C-5683-5339-D55F11F87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DBF29CFE-A065-B2A6-829D-B48EEE14A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2039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0CD25-C813-61AF-86AA-5552EDD2B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D5200F-320D-93B5-6E90-703803D40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23D8D891-02F4-B688-7168-1D3CAB8D5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6583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3462AB-8F0E-FA65-9A4F-F38CB71FA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D1476D-A731-14F8-F65A-3E94BBA98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7967EF6A-00FD-24BB-F36A-0FCA8565D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683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89D7D-DE79-AA26-21A9-DA33B2931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7AB26F-DD3D-1420-6AD0-6F405FBE9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2AF8CCA9-611E-749D-85F1-77235E810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00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782025-D92B-5A04-7BEE-3C6DD5814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B73296-5D71-8934-6879-AF7007976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506B416A-E589-C500-2A2E-9AE024A15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701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A184B1-A003-4E9F-D230-711CE26A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C51011-0A20-5EE7-0F8E-C9B00A40C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D08220B0-FB56-1190-CBCC-3FA251A8C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493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D9859C-12E9-809F-ED30-543487C81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8EBF46-6A07-4ED3-FEAB-05C026974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9343C374-0395-E362-747C-4C6EC570D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106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ACA6E8-7D97-FDA9-78EE-784EB517D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1636FE-4F14-84C7-6CEB-5B165CA9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CF255A62-6D7A-FC56-64BB-303DA5BFF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714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3A3643-AFEA-CB30-26DD-7FA4BB86E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14DBD6-515F-7B20-1B6B-880F8E7AEC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2E49C6B1-1DB0-D543-996E-C65F11766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293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0D7182-ED19-ED82-496D-DD7AA5FC5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26E2936-008E-A86B-1492-6464377FA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C2268590-0F76-DF6F-51EB-A24ABBFF0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1371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0</Words>
  <Application>Microsoft Macintosh PowerPoint</Application>
  <PresentationFormat>Presentación en pantalla (4:3)</PresentationFormat>
  <Paragraphs>0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2023-04-04T16:08:48Z</dcterms:created>
  <dcterms:modified xsi:type="dcterms:W3CDTF">2023-04-04T16:14:02Z</dcterms:modified>
</cp:coreProperties>
</file>