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111"/>
    <p:restoredTop sz="94671"/>
  </p:normalViewPr>
  <p:slideViewPr>
    <p:cSldViewPr snapToGrid="0">
      <p:cViewPr varScale="1">
        <p:scale>
          <a:sx n="63" d="100"/>
          <a:sy n="63" d="100"/>
        </p:scale>
        <p:origin x="184" y="10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0AFDF-6B1E-C642-B05F-1B9BC70AB642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262E9-9290-3744-8DFB-3142592E50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1953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0AFDF-6B1E-C642-B05F-1B9BC70AB642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262E9-9290-3744-8DFB-3142592E50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73061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0AFDF-6B1E-C642-B05F-1B9BC70AB642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262E9-9290-3744-8DFB-3142592E50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0642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0AFDF-6B1E-C642-B05F-1B9BC70AB642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262E9-9290-3744-8DFB-3142592E50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2605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0AFDF-6B1E-C642-B05F-1B9BC70AB642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262E9-9290-3744-8DFB-3142592E50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0691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0AFDF-6B1E-C642-B05F-1B9BC70AB642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262E9-9290-3744-8DFB-3142592E50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76463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0AFDF-6B1E-C642-B05F-1B9BC70AB642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262E9-9290-3744-8DFB-3142592E50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7113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0AFDF-6B1E-C642-B05F-1B9BC70AB642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262E9-9290-3744-8DFB-3142592E50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7585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0AFDF-6B1E-C642-B05F-1B9BC70AB642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262E9-9290-3744-8DFB-3142592E50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6289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0AFDF-6B1E-C642-B05F-1B9BC70AB642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262E9-9290-3744-8DFB-3142592E50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9887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0AFDF-6B1E-C642-B05F-1B9BC70AB642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262E9-9290-3744-8DFB-3142592E50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541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0AFDF-6B1E-C642-B05F-1B9BC70AB642}" type="datetimeFigureOut">
              <a:rPr lang="es-MX" smtClean="0"/>
              <a:t>15/03/23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262E9-9290-3744-8DFB-3142592E503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9314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D78565-EB05-534A-C464-9ED1594422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0F440D5-1F52-E1CC-6501-C2DB6EDB85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No hay ninguna descripción de la foto disponible.">
            <a:extLst>
              <a:ext uri="{FF2B5EF4-FFF2-40B4-BE49-F238E27FC236}">
                <a16:creationId xmlns:a16="http://schemas.microsoft.com/office/drawing/2014/main" id="{28DCD93C-A960-4A4E-3E2C-3DF476B8E4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41232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8393A5-7C4D-4C6F-BB14-46BEC5CE2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A1AF533-71DC-6182-3473-69BAEF1D36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42" name="Picture 2" descr="No hay ninguna descripción de la foto disponible.">
            <a:extLst>
              <a:ext uri="{FF2B5EF4-FFF2-40B4-BE49-F238E27FC236}">
                <a16:creationId xmlns:a16="http://schemas.microsoft.com/office/drawing/2014/main" id="{3AD73B5E-BB67-4E62-7361-5AF351A75C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14277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E23285-6B37-DE8E-FAD5-AEC0FAB2C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53CF16C-E440-BDA5-60AB-3F58BAC6BF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1266" name="Picture 2" descr="No hay ninguna descripción de la foto disponible.">
            <a:extLst>
              <a:ext uri="{FF2B5EF4-FFF2-40B4-BE49-F238E27FC236}">
                <a16:creationId xmlns:a16="http://schemas.microsoft.com/office/drawing/2014/main" id="{8A54F080-8CED-8539-9E0D-7674ABF705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1744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F10FC7-0849-0F21-F446-3760866FC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A7B145F-3469-1FC0-D694-F2839C4638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2290" name="Picture 2" descr="No hay ninguna descripción de la foto disponible.">
            <a:extLst>
              <a:ext uri="{FF2B5EF4-FFF2-40B4-BE49-F238E27FC236}">
                <a16:creationId xmlns:a16="http://schemas.microsoft.com/office/drawing/2014/main" id="{4C87143B-C2DB-746D-76C8-6E004ADECA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8168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7861D9-0968-693D-8A75-07BEB555B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10EB82B-C31E-5425-1E9C-9ED9C7B31C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3314" name="Picture 2" descr="No hay ninguna descripción de la foto disponible.">
            <a:extLst>
              <a:ext uri="{FF2B5EF4-FFF2-40B4-BE49-F238E27FC236}">
                <a16:creationId xmlns:a16="http://schemas.microsoft.com/office/drawing/2014/main" id="{F6859A28-6BFD-8274-899F-9C24985DF2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24256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DEC0E-8DF1-4FB1-5CAB-9ADE9FF2C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08398B7-020F-4EC0-F99C-FD308E06ED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4338" name="Picture 2" descr="No hay ninguna descripción de la foto disponible.">
            <a:extLst>
              <a:ext uri="{FF2B5EF4-FFF2-40B4-BE49-F238E27FC236}">
                <a16:creationId xmlns:a16="http://schemas.microsoft.com/office/drawing/2014/main" id="{799481A2-CBA7-8F2A-42F9-0D5BD28A5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92146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41A232-5878-A191-823D-AAA044291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6E197BD-C86E-2333-8D7F-55CBCC9F6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5362" name="Picture 2" descr="No hay ninguna descripción de la foto disponible.">
            <a:extLst>
              <a:ext uri="{FF2B5EF4-FFF2-40B4-BE49-F238E27FC236}">
                <a16:creationId xmlns:a16="http://schemas.microsoft.com/office/drawing/2014/main" id="{745F4344-AD81-F70F-65CD-57550C19D0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02734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E27102-B673-DCEC-7EC6-48DB0A752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620215A-868C-3918-A249-8CB252BB97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6386" name="Picture 2" descr="No hay ninguna descripción de la foto disponible.">
            <a:extLst>
              <a:ext uri="{FF2B5EF4-FFF2-40B4-BE49-F238E27FC236}">
                <a16:creationId xmlns:a16="http://schemas.microsoft.com/office/drawing/2014/main" id="{8C5C216F-3AED-48E2-5E74-F8A02492D5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55000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205AE6-2F8E-3950-52F9-9DDA3B346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A43B11F-AE39-16D9-0AF7-DCECAC28E7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7410" name="Picture 2" descr="No hay ninguna descripción de la foto disponible.">
            <a:extLst>
              <a:ext uri="{FF2B5EF4-FFF2-40B4-BE49-F238E27FC236}">
                <a16:creationId xmlns:a16="http://schemas.microsoft.com/office/drawing/2014/main" id="{7FBA39CB-7BF5-2578-1450-A63AF86978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53531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D94AFA-03DA-C8E9-9C1E-23645FB89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7441729-09C4-43D4-9868-76B556C1EE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8434" name="Picture 2" descr="No hay ninguna descripción de la foto disponible.">
            <a:extLst>
              <a:ext uri="{FF2B5EF4-FFF2-40B4-BE49-F238E27FC236}">
                <a16:creationId xmlns:a16="http://schemas.microsoft.com/office/drawing/2014/main" id="{08E327DC-3FD7-7D18-1AAB-CA757B3D2B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43550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B7A9EF-6CEE-7B10-6FFD-253EA0565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BF56EA2-BCE7-CEA4-3ADE-C1108BD4E6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9458" name="Picture 2" descr="No hay ninguna descripción de la foto disponible.">
            <a:extLst>
              <a:ext uri="{FF2B5EF4-FFF2-40B4-BE49-F238E27FC236}">
                <a16:creationId xmlns:a16="http://schemas.microsoft.com/office/drawing/2014/main" id="{8921B80F-038A-B09E-559A-FCF2F60420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736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F52875-230E-014A-0CD2-0D434B715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27D2C13-02CA-A50C-3B3D-5305C94139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50" name="Picture 2" descr="No hay ninguna descripción de la foto disponible.">
            <a:extLst>
              <a:ext uri="{FF2B5EF4-FFF2-40B4-BE49-F238E27FC236}">
                <a16:creationId xmlns:a16="http://schemas.microsoft.com/office/drawing/2014/main" id="{72B657B5-4999-EC8A-9421-46BE5AF39A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77005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016A3A-2368-372C-3E11-93D5000DC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4F2B54E-F505-FDAC-66B1-4D80613157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482" name="Picture 2" descr="No hay ninguna descripción de la foto disponible.">
            <a:extLst>
              <a:ext uri="{FF2B5EF4-FFF2-40B4-BE49-F238E27FC236}">
                <a16:creationId xmlns:a16="http://schemas.microsoft.com/office/drawing/2014/main" id="{56B6C20D-1D9A-A3FB-87DB-A9C39B19D0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7923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A7203B-D243-3617-435B-9A396D929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6388DAC-D777-7F8B-43B6-6861B71E60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1506" name="Picture 2" descr="No hay ninguna descripción de la foto disponible.">
            <a:extLst>
              <a:ext uri="{FF2B5EF4-FFF2-40B4-BE49-F238E27FC236}">
                <a16:creationId xmlns:a16="http://schemas.microsoft.com/office/drawing/2014/main" id="{3297D499-0A6E-0222-1B50-11558AFC64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0573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BADE8F-590F-A7FA-A977-38524C3A2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F0ECFB3-8B5D-8A0A-D2C9-DF926530C7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2530" name="Picture 2" descr="No hay ninguna descripción de la foto disponible.">
            <a:extLst>
              <a:ext uri="{FF2B5EF4-FFF2-40B4-BE49-F238E27FC236}">
                <a16:creationId xmlns:a16="http://schemas.microsoft.com/office/drawing/2014/main" id="{215E4448-0894-1963-47A1-02BE328E59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90966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564818-8CD9-8084-F783-9352EEC1A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2E63D17-7E59-1F75-D554-78DADEDF98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3554" name="Picture 2" descr="No hay ninguna descripción de la foto disponible.">
            <a:extLst>
              <a:ext uri="{FF2B5EF4-FFF2-40B4-BE49-F238E27FC236}">
                <a16:creationId xmlns:a16="http://schemas.microsoft.com/office/drawing/2014/main" id="{67841FE8-52BE-AAB4-297C-C697AAAC32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90294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5D5938-D19E-71A7-3846-EC9CD2537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EA1B463-995F-9727-58C5-E66C3E6E39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4578" name="Picture 2" descr="No hay ninguna descripción de la foto disponible.">
            <a:extLst>
              <a:ext uri="{FF2B5EF4-FFF2-40B4-BE49-F238E27FC236}">
                <a16:creationId xmlns:a16="http://schemas.microsoft.com/office/drawing/2014/main" id="{F80CD614-448E-85E9-13F5-6334137D6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2117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91EE41-C4E5-3D03-0B64-4E82C72A2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989AC78-0DDA-CEA9-CBF7-21048D727D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5602" name="Picture 2" descr="No hay ninguna descripción de la foto disponible.">
            <a:extLst>
              <a:ext uri="{FF2B5EF4-FFF2-40B4-BE49-F238E27FC236}">
                <a16:creationId xmlns:a16="http://schemas.microsoft.com/office/drawing/2014/main" id="{974FEB58-FD13-636B-C0CD-104A8BFD48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79893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F3A6A5-58B5-FD1A-1A67-6E40825FD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E8BE77E-75E5-856F-02F0-8F47F02D4B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6626" name="Picture 2" descr="No hay ninguna descripción de la foto disponible.">
            <a:extLst>
              <a:ext uri="{FF2B5EF4-FFF2-40B4-BE49-F238E27FC236}">
                <a16:creationId xmlns:a16="http://schemas.microsoft.com/office/drawing/2014/main" id="{C3750EA5-463D-55BB-5B7B-401F5F7BCB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51698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8F7427-9DBB-37EA-A762-B919506D2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0CE335E-18E3-0BAF-F8C2-9142F9C3A7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7650" name="Picture 2" descr="No hay ninguna descripción de la foto disponible.">
            <a:extLst>
              <a:ext uri="{FF2B5EF4-FFF2-40B4-BE49-F238E27FC236}">
                <a16:creationId xmlns:a16="http://schemas.microsoft.com/office/drawing/2014/main" id="{962FE49A-A75C-55BB-8F35-D7EF79A0CD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52006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6E2624-4176-E920-1087-8789218C7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920E490-63AA-B2B0-CD56-0977DFE861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8674" name="Picture 2" descr="Puede ser una imagen de 11 personas">
            <a:extLst>
              <a:ext uri="{FF2B5EF4-FFF2-40B4-BE49-F238E27FC236}">
                <a16:creationId xmlns:a16="http://schemas.microsoft.com/office/drawing/2014/main" id="{EB4E4D2F-2553-2903-30CE-2CB09B1C47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1100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C96E10-E710-4915-4E03-2471532B7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1CD82C7-8776-834E-7574-012CA5AEAF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074" name="Picture 2" descr="No hay ninguna descripción de la foto disponible.">
            <a:extLst>
              <a:ext uri="{FF2B5EF4-FFF2-40B4-BE49-F238E27FC236}">
                <a16:creationId xmlns:a16="http://schemas.microsoft.com/office/drawing/2014/main" id="{1880F0E9-0D9B-8831-3895-292095A6EA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1002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D8E789-E348-BF35-6DED-78BF54BB7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BFBA9E6-245E-72F0-187F-7D5FD8D64A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098" name="Picture 2" descr="No hay ninguna descripción de la foto disponible.">
            <a:extLst>
              <a:ext uri="{FF2B5EF4-FFF2-40B4-BE49-F238E27FC236}">
                <a16:creationId xmlns:a16="http://schemas.microsoft.com/office/drawing/2014/main" id="{AE5B4D89-7DA3-DE74-09AD-8AF3F05EC7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496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23B5FE-44E4-00C6-46F3-7E5B042FD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1DB2DB7-EB22-2DB6-3658-F7753A486D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122" name="Picture 2" descr="No hay ninguna descripción de la foto disponible.">
            <a:extLst>
              <a:ext uri="{FF2B5EF4-FFF2-40B4-BE49-F238E27FC236}">
                <a16:creationId xmlns:a16="http://schemas.microsoft.com/office/drawing/2014/main" id="{EDFFEBF0-ABA0-AEB0-66F4-F40553CE4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4857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562C4C-C77B-CB40-8BEC-7599A1B84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54EC430-10F4-8615-FD85-137672203E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6146" name="Picture 2" descr="No hay ninguna descripción de la foto disponible.">
            <a:extLst>
              <a:ext uri="{FF2B5EF4-FFF2-40B4-BE49-F238E27FC236}">
                <a16:creationId xmlns:a16="http://schemas.microsoft.com/office/drawing/2014/main" id="{C6B69A83-445C-899E-5422-FA9D75CA7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7432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27D58F-129F-21FE-C8F0-9CD832FF2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4AFEFF2-858A-7D94-2A3C-3C7B0B0240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170" name="Picture 2" descr="No hay ninguna descripción de la foto disponible.">
            <a:extLst>
              <a:ext uri="{FF2B5EF4-FFF2-40B4-BE49-F238E27FC236}">
                <a16:creationId xmlns:a16="http://schemas.microsoft.com/office/drawing/2014/main" id="{CCF4568C-BBA7-D87A-9706-515816DCC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2351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A4F89F-8C50-0C3A-9EB9-67AEDC1F5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C3CD6-15E4-8C15-AF1A-174B837A6A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8194" name="Picture 2" descr="No hay ninguna descripción de la foto disponible.">
            <a:extLst>
              <a:ext uri="{FF2B5EF4-FFF2-40B4-BE49-F238E27FC236}">
                <a16:creationId xmlns:a16="http://schemas.microsoft.com/office/drawing/2014/main" id="{B51793E3-FBC9-AA71-FD2F-ECEE702B19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9532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14D4F7-77DB-989F-104D-4231EC477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55A352-1E3D-38FA-F620-17F9377BF4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9218" name="Picture 2" descr="No hay ninguna descripción de la foto disponible.">
            <a:extLst>
              <a:ext uri="{FF2B5EF4-FFF2-40B4-BE49-F238E27FC236}">
                <a16:creationId xmlns:a16="http://schemas.microsoft.com/office/drawing/2014/main" id="{5D2C9931-F888-81E1-6B74-C88D9C611A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15352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</TotalTime>
  <Words>0</Words>
  <Application>Microsoft Macintosh PowerPoint</Application>
  <PresentationFormat>Presentación en pantalla (4:3)</PresentationFormat>
  <Paragraphs>0</Paragraphs>
  <Slides>28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Casiel Azpra</dc:creator>
  <cp:lastModifiedBy>Casiel Azpra</cp:lastModifiedBy>
  <cp:revision>1</cp:revision>
  <dcterms:created xsi:type="dcterms:W3CDTF">2023-03-15T22:45:35Z</dcterms:created>
  <dcterms:modified xsi:type="dcterms:W3CDTF">2023-03-15T22:50:28Z</dcterms:modified>
</cp:coreProperties>
</file>