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43"/>
    <p:restoredTop sz="94671"/>
  </p:normalViewPr>
  <p:slideViewPr>
    <p:cSldViewPr snapToGrid="0">
      <p:cViewPr varScale="1">
        <p:scale>
          <a:sx n="52" d="100"/>
          <a:sy n="52" d="100"/>
        </p:scale>
        <p:origin x="208" y="1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168672-C12C-42E5-3DDD-D253EEC2AA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0D428CE-40C7-98BB-2DFE-C156FA5CF4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C972C0-0659-0F48-6F58-99A6DC2D7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16D1-1FC4-DE42-BA95-B5B87575FAC9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AA0499F-5276-8561-D842-8D37F0D08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DAEE5EC-0ADD-B229-AF8D-D84083033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7D8-C3CB-5143-8FCD-344D7A9D320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303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FD5EC8-928E-524A-FEC6-DF01737D9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20F3C8A-D61F-90F1-DD97-74892378E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8808FE7-150B-49AE-F76E-669FC61C9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16D1-1FC4-DE42-BA95-B5B87575FAC9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081D98-A5FE-629B-7892-DA08D400C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7ACE6D-96D5-A6AB-AFB4-7BB5A53DE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7D8-C3CB-5143-8FCD-344D7A9D320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4867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C398253-3F05-E161-3EF3-A294982CBC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9A3525D-42C9-8DE4-D9BD-BBC7EE400F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689908-B904-09B4-0DCD-C9E093A13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16D1-1FC4-DE42-BA95-B5B87575FAC9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0F429A-9D31-7AF2-D591-A904906B9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815F702-B69A-9375-D218-AF2364C38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7D8-C3CB-5143-8FCD-344D7A9D320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9314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68FBF2-8AEE-A194-0737-15EC7EE22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2BFEFF5-718A-C9E0-3328-0B938B175D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E4919B7-E02E-F53C-4169-7F3C74CA5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16D1-1FC4-DE42-BA95-B5B87575FAC9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B34D2AA-AAE4-DF06-3689-A7C56E7A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1DA3C06-F4A0-3114-B570-68C9DE683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7D8-C3CB-5143-8FCD-344D7A9D320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0492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167B0F-8EBC-1CB6-1B2A-65CD7876E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63B79A6-2479-E225-A672-A1B61037C2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E5CD37-6DA0-B1DB-0C45-AD6F02D38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16D1-1FC4-DE42-BA95-B5B87575FAC9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03FE2BC-AF7A-4025-A9FD-A61F084A1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3D135CE-6706-E405-4A76-B506326A8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7D8-C3CB-5143-8FCD-344D7A9D320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3902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17DF91-E1AC-C75D-3346-CC61E8AF9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2A18CB-9ADC-3156-1A64-A196C0DAAD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95D68EF-A9EF-33EF-BA37-2697B791B1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BD4CB0D-1F75-4770-ABF1-33D83C244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16D1-1FC4-DE42-BA95-B5B87575FAC9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13A553D-0675-DF92-C08C-1BE1BF62C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2BCA236-6DF8-1D5C-62C0-23098ECE1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7D8-C3CB-5143-8FCD-344D7A9D320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4791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61C909-2869-1D61-E1A9-7AFAE722C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E46ACF2-88CC-DEEE-1D4A-B55185E51E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D95DE18-BEDA-219F-4C34-D296158CC8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94497F1-F105-181D-4B9F-EAE5CA06D6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7B7EF70-715C-34EF-9162-76B87E938E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2A24FC0-0214-B289-0CD1-58AF8E645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16D1-1FC4-DE42-BA95-B5B87575FAC9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1C7E97C-3CC5-073F-2471-8BFC500E7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1D8EF34-0A81-9F89-85CA-1C143B8B0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7D8-C3CB-5143-8FCD-344D7A9D320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41068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FDFBF9-D19F-76B5-6ED2-A32149E11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A81F459-1F3E-4879-D31D-C267EF6D1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16D1-1FC4-DE42-BA95-B5B87575FAC9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1749A5-E8B4-25E5-AA42-F0855FD90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4B9D980-3009-79C1-1401-F9CD913ED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7D8-C3CB-5143-8FCD-344D7A9D320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1016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F8DC0EE-414F-CC48-5D64-9ACD9ADAD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16D1-1FC4-DE42-BA95-B5B87575FAC9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D40B7AB-DE19-2FDC-89F9-FEBA0F5C6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77B0E80-5317-22F1-AC35-83AD56373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7D8-C3CB-5143-8FCD-344D7A9D320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4946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875C26-404F-7A37-C02A-DAB85174C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FA2B78-1C5C-2A2E-77CB-77301E8C7E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BCCA89A-2D1A-DF8F-F512-CB22E7179A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7517482-B140-5257-5EE8-BFAF9101C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16D1-1FC4-DE42-BA95-B5B87575FAC9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7A78307-545E-8669-5102-9791440C9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C4E0D64-BA83-5D78-46B2-2825377404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7D8-C3CB-5143-8FCD-344D7A9D320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5665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479F55-87B8-54BE-C722-9AD4E3FA5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8336DE6-1D6F-665D-5402-FC3A53BA95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E4D3BC4-DD24-E760-F24F-38D025C6AA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0A801A9-5501-7ADB-DB60-D7B6E6144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16D1-1FC4-DE42-BA95-B5B87575FAC9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9235A85-57AC-6995-4B42-A352318A7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D09C192-2B55-8D8C-E34F-F57853278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7D8-C3CB-5143-8FCD-344D7A9D320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0895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5D8F246-5C51-F5A1-B774-3A410F2A7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38AA1B7-A5EE-D96F-CF28-A3A4F3DF9E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B7BDBA-C15E-943E-F189-C8E39D6B0E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116D1-1FC4-DE42-BA95-B5B87575FAC9}" type="datetimeFigureOut">
              <a:rPr lang="es-MX" smtClean="0"/>
              <a:t>16/03/23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16B39DD-F747-C6B7-82D6-696D685B84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05BCF44-8BFB-608F-7854-1854CD0A5D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257D8-C3CB-5143-8FCD-344D7A9D320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5821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3E9BAE-E16C-622D-459C-BE67DFAD02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6404863-8EB6-2030-F18B-BBE35825E7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 descr="Puede ser una imagen de una o varias personas y texto">
            <a:extLst>
              <a:ext uri="{FF2B5EF4-FFF2-40B4-BE49-F238E27FC236}">
                <a16:creationId xmlns:a16="http://schemas.microsoft.com/office/drawing/2014/main" id="{16BB5E41-3D66-357A-44C0-4A41BA21AC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036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FEA4A2-330B-BBAE-1D6E-5B393CD34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EB16CBA-CBE4-40F4-FBDF-E93D3E0845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1266" name="Picture 2" descr="No hay ninguna descripción de la foto disponible.">
            <a:extLst>
              <a:ext uri="{FF2B5EF4-FFF2-40B4-BE49-F238E27FC236}">
                <a16:creationId xmlns:a16="http://schemas.microsoft.com/office/drawing/2014/main" id="{B0713034-75F8-3F5E-0DA2-FE064D1EB4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640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B840C1-4A37-5481-48FC-4CF35F1D0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6F79661-7EE8-6AD2-179A-ADF62AC1FA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2290" name="Picture 2" descr="Puede ser una imagen de texto">
            <a:extLst>
              <a:ext uri="{FF2B5EF4-FFF2-40B4-BE49-F238E27FC236}">
                <a16:creationId xmlns:a16="http://schemas.microsoft.com/office/drawing/2014/main" id="{C5F4B078-8E82-5E94-5A0A-E71E64DD6A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757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A7CCC5-0A4A-D435-9E21-82CE2BDA2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A97C50-1153-9BB0-8BA9-A6F24855AE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3314" name="Picture 2" descr="Puede ser una imagen de texto">
            <a:extLst>
              <a:ext uri="{FF2B5EF4-FFF2-40B4-BE49-F238E27FC236}">
                <a16:creationId xmlns:a16="http://schemas.microsoft.com/office/drawing/2014/main" id="{9E8ECF83-87DA-081F-CC8F-63B417A45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8232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16CAEF-050F-FBC7-D618-D3A9F53A1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1F54756-9936-71FD-178A-335BB8774C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4338" name="Picture 2" descr="No hay ninguna descripción de la foto disponible.">
            <a:extLst>
              <a:ext uri="{FF2B5EF4-FFF2-40B4-BE49-F238E27FC236}">
                <a16:creationId xmlns:a16="http://schemas.microsoft.com/office/drawing/2014/main" id="{D5D343EE-F9A8-D679-C465-0713236B8B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70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DB2B34-CA00-9011-D784-58A28BB19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53C31A-9CCE-4E82-FAC2-040CA8D869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5362" name="Picture 2" descr="No hay ninguna descripción de la foto disponible.">
            <a:extLst>
              <a:ext uri="{FF2B5EF4-FFF2-40B4-BE49-F238E27FC236}">
                <a16:creationId xmlns:a16="http://schemas.microsoft.com/office/drawing/2014/main" id="{D2E4F153-AF5A-30A1-E781-879404162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5250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C20912-047E-9A23-7BD2-081A43497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C15A46E-3F0B-378D-68F6-F180B84490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6386" name="Picture 2" descr="No hay ninguna descripción de la foto disponible.">
            <a:extLst>
              <a:ext uri="{FF2B5EF4-FFF2-40B4-BE49-F238E27FC236}">
                <a16:creationId xmlns:a16="http://schemas.microsoft.com/office/drawing/2014/main" id="{4B1AFEB0-EF7B-73C9-FFF0-AB69303507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428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BDE6E6-0647-D7C7-E22F-135BB51B3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E73C93D-31FC-0AA4-24CD-D1EF9D2A9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7410" name="Picture 2" descr="No hay ninguna descripción de la foto disponible.">
            <a:extLst>
              <a:ext uri="{FF2B5EF4-FFF2-40B4-BE49-F238E27FC236}">
                <a16:creationId xmlns:a16="http://schemas.microsoft.com/office/drawing/2014/main" id="{18914875-D0F0-C47A-1084-99EF15AE2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225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B53B2C-02FA-1DBB-BFC6-CAD22521B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6E406BF-B113-FDA8-4795-196B5E319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8434" name="Picture 2" descr="No hay ninguna descripción de la foto disponible.">
            <a:extLst>
              <a:ext uri="{FF2B5EF4-FFF2-40B4-BE49-F238E27FC236}">
                <a16:creationId xmlns:a16="http://schemas.microsoft.com/office/drawing/2014/main" id="{D2CB584F-F931-47D4-AFFB-9066E690E7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5775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D48BE8-8B5C-0B10-8BC4-32F730ADB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A11034-FEC6-B7E7-38EF-C34A4ECE9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9458" name="Picture 2" descr="No hay ninguna descripción de la foto disponible.">
            <a:extLst>
              <a:ext uri="{FF2B5EF4-FFF2-40B4-BE49-F238E27FC236}">
                <a16:creationId xmlns:a16="http://schemas.microsoft.com/office/drawing/2014/main" id="{415B7E72-CB8E-88A5-AE3D-5D291119E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0084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68F363C-D65E-D8F4-2F5B-B18BFDCC0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A4C7B4E-45AE-7178-96F9-8ED3FF489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482" name="Picture 2" descr="No hay ninguna descripción de la foto disponible.">
            <a:extLst>
              <a:ext uri="{FF2B5EF4-FFF2-40B4-BE49-F238E27FC236}">
                <a16:creationId xmlns:a16="http://schemas.microsoft.com/office/drawing/2014/main" id="{9F16C44D-B9E2-53AF-66E3-8D551A0028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813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4722F7-9115-7845-AD47-7307B4813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BFB5D4B-B684-38E4-E193-1CA0E4FB29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 descr="Puede ser una imagen de una o varias personas y personas de pie">
            <a:extLst>
              <a:ext uri="{FF2B5EF4-FFF2-40B4-BE49-F238E27FC236}">
                <a16:creationId xmlns:a16="http://schemas.microsoft.com/office/drawing/2014/main" id="{54A1FA71-E355-0E32-69EA-1FD4D53CE7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3609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0555C6-368E-8B8A-AF20-8576E59F6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F11A2B3-A464-9D19-F399-ED4AD463A1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1506" name="Picture 2" descr="No hay ninguna descripción de la foto disponible.">
            <a:extLst>
              <a:ext uri="{FF2B5EF4-FFF2-40B4-BE49-F238E27FC236}">
                <a16:creationId xmlns:a16="http://schemas.microsoft.com/office/drawing/2014/main" id="{69B7B9CA-D8CA-1B1E-7BAC-D1BCC0A08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7179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1214C3-A9AD-0530-1FF0-9B9EBA3CA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2BD835F-52CB-9477-5D80-434356D03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2530" name="Picture 2" descr="No hay ninguna descripción de la foto disponible.">
            <a:extLst>
              <a:ext uri="{FF2B5EF4-FFF2-40B4-BE49-F238E27FC236}">
                <a16:creationId xmlns:a16="http://schemas.microsoft.com/office/drawing/2014/main" id="{22E2C366-D3D1-B63B-6135-7C006F1E10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61231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A79C9D-2B98-B84E-2911-6521D0CAA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BEB0EA8-ABB7-2371-EE55-749E0A9F0C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3554" name="Picture 2" descr="No hay ninguna descripción de la foto disponible.">
            <a:extLst>
              <a:ext uri="{FF2B5EF4-FFF2-40B4-BE49-F238E27FC236}">
                <a16:creationId xmlns:a16="http://schemas.microsoft.com/office/drawing/2014/main" id="{67C6FF39-18A3-9FD9-A89D-FA5F6552BE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0016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D89E0-04AB-3A0F-E54C-2B8A2324C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917C63C-FABC-7B80-14B2-1A2F8F20C1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4578" name="Picture 2" descr="No hay ninguna descripción de la foto disponible.">
            <a:extLst>
              <a:ext uri="{FF2B5EF4-FFF2-40B4-BE49-F238E27FC236}">
                <a16:creationId xmlns:a16="http://schemas.microsoft.com/office/drawing/2014/main" id="{1F214FFD-302E-D530-622C-7134B1EDF4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1064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DD08DB-999F-E7C6-242E-CA4099F4A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8F0BA3-6520-EC3D-AF21-10865F0870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5602" name="Picture 2" descr="No hay ninguna descripción de la foto disponible.">
            <a:extLst>
              <a:ext uri="{FF2B5EF4-FFF2-40B4-BE49-F238E27FC236}">
                <a16:creationId xmlns:a16="http://schemas.microsoft.com/office/drawing/2014/main" id="{218C6389-ED84-1E79-F80D-BB8A2A0B8B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52165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A6B9B3-60CF-C411-BF52-36ED28929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E4AC14-221C-A81F-9B5A-11584E1DFC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6626" name="Picture 2" descr="No hay ninguna descripción de la foto disponible.">
            <a:extLst>
              <a:ext uri="{FF2B5EF4-FFF2-40B4-BE49-F238E27FC236}">
                <a16:creationId xmlns:a16="http://schemas.microsoft.com/office/drawing/2014/main" id="{2A32455A-9615-2220-8B97-3CB9E328C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230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3A03DD8-921E-2DD0-9267-E4AF28FF8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2166DD-E64A-D39E-7ED8-77B5AB724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7650" name="Picture 2" descr="No hay ninguna descripción de la foto disponible.">
            <a:extLst>
              <a:ext uri="{FF2B5EF4-FFF2-40B4-BE49-F238E27FC236}">
                <a16:creationId xmlns:a16="http://schemas.microsoft.com/office/drawing/2014/main" id="{CE1EB7FC-B797-B6A6-630A-DC2C6C0E23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253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A94850-E7AF-EA3F-2471-C9563FA56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5DB9F60-E753-5A90-F515-8953589330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8674" name="Picture 2" descr="No hay ninguna descripción de la foto disponible.">
            <a:extLst>
              <a:ext uri="{FF2B5EF4-FFF2-40B4-BE49-F238E27FC236}">
                <a16:creationId xmlns:a16="http://schemas.microsoft.com/office/drawing/2014/main" id="{F53205E1-422F-8209-3E67-C9448D3F1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337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7066C2-6640-9E43-9169-B93601E36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CBB7FF-D437-67B1-455C-75CE9B1ADD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9698" name="Picture 2" descr="No hay ninguna descripción de la foto disponible.">
            <a:extLst>
              <a:ext uri="{FF2B5EF4-FFF2-40B4-BE49-F238E27FC236}">
                <a16:creationId xmlns:a16="http://schemas.microsoft.com/office/drawing/2014/main" id="{E8007D62-B1D2-F100-BE38-22DB60BC1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6509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4209F5-916F-71FA-A7B8-530A4E286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BF9C884-BAE9-AACC-6C42-E3A242C30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22" name="Picture 2" descr="No hay ninguna descripción de la foto disponible.">
            <a:extLst>
              <a:ext uri="{FF2B5EF4-FFF2-40B4-BE49-F238E27FC236}">
                <a16:creationId xmlns:a16="http://schemas.microsoft.com/office/drawing/2014/main" id="{A0B0B492-FF9A-718E-6352-B3E5F2D853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454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7A14AF-269C-94CB-FA58-5BC44AD1B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1DC2CA-F195-169A-85AB-BD30BE2681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 descr="No hay ninguna descripción de la foto disponible.">
            <a:extLst>
              <a:ext uri="{FF2B5EF4-FFF2-40B4-BE49-F238E27FC236}">
                <a16:creationId xmlns:a16="http://schemas.microsoft.com/office/drawing/2014/main" id="{035FAF7F-8EA0-7265-58A3-BC39E18306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5059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E92746-19A9-6910-7E67-205351584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BE16531-E0DA-2EBA-7738-5D3B298F5A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1746" name="Picture 2" descr="No hay ninguna descripción de la foto disponible.">
            <a:extLst>
              <a:ext uri="{FF2B5EF4-FFF2-40B4-BE49-F238E27FC236}">
                <a16:creationId xmlns:a16="http://schemas.microsoft.com/office/drawing/2014/main" id="{6DEC9FD6-2B76-8AE6-B3CA-14E1F6FB86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8291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78AAE2-5DAB-CE12-79E0-1045EBDE4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5DFFC1-7EB6-2B0A-1B2A-FA6F775401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2770" name="Picture 2" descr="No hay ninguna descripción de la foto disponible.">
            <a:extLst>
              <a:ext uri="{FF2B5EF4-FFF2-40B4-BE49-F238E27FC236}">
                <a16:creationId xmlns:a16="http://schemas.microsoft.com/office/drawing/2014/main" id="{8BE24096-EF0D-CDD0-1390-962E182154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3487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7F26E1A-2D53-7E16-D099-41FE3FE70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2B8269B-9EFF-E2E9-8F46-0B5861DA59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3794" name="Picture 2" descr="No hay ninguna descripción de la foto disponible.">
            <a:extLst>
              <a:ext uri="{FF2B5EF4-FFF2-40B4-BE49-F238E27FC236}">
                <a16:creationId xmlns:a16="http://schemas.microsoft.com/office/drawing/2014/main" id="{FF4F9D02-10CC-6637-97AE-3766677F94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9125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113E56-B3DB-DC3E-F3DB-3EC80A1C0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6BE7184-F09C-0D35-81AF-20913BC54E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4818" name="Picture 2" descr="No hay ninguna descripción de la foto disponible.">
            <a:extLst>
              <a:ext uri="{FF2B5EF4-FFF2-40B4-BE49-F238E27FC236}">
                <a16:creationId xmlns:a16="http://schemas.microsoft.com/office/drawing/2014/main" id="{557C538C-085D-0E37-06DC-0F166F129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6168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C11016-9FA6-9263-8B3D-185DE1964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D43C852-E707-709F-B192-35C5C03269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5842" name="Picture 2" descr="No hay ninguna descripción de la foto disponible.">
            <a:extLst>
              <a:ext uri="{FF2B5EF4-FFF2-40B4-BE49-F238E27FC236}">
                <a16:creationId xmlns:a16="http://schemas.microsoft.com/office/drawing/2014/main" id="{5AE9231A-C092-7111-4944-9F16C0CE43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8040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A775B3-3843-2D4E-6C48-95B2CFAB2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3D357A5-A406-2343-912F-918FFF6F08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6866" name="Picture 2" descr="No hay ninguna descripción de la foto disponible.">
            <a:extLst>
              <a:ext uri="{FF2B5EF4-FFF2-40B4-BE49-F238E27FC236}">
                <a16:creationId xmlns:a16="http://schemas.microsoft.com/office/drawing/2014/main" id="{D82C62E0-06FF-2574-EDA0-9A4427261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1047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2FE859-33A0-236D-D4B5-4A80822E8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A940D81-5C43-C11C-6279-2E5698A38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7890" name="Picture 2" descr="No hay ninguna descripción de la foto disponible.">
            <a:extLst>
              <a:ext uri="{FF2B5EF4-FFF2-40B4-BE49-F238E27FC236}">
                <a16:creationId xmlns:a16="http://schemas.microsoft.com/office/drawing/2014/main" id="{62F7DACE-7B42-ED2E-1F74-1E22F203B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126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FDA7E1-B00D-E47E-4763-2FAAD04C7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6C7F445-BC07-421F-AD8B-F34B943D43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8" name="Picture 4" descr="No hay ninguna descripción de la foto disponible.">
            <a:extLst>
              <a:ext uri="{FF2B5EF4-FFF2-40B4-BE49-F238E27FC236}">
                <a16:creationId xmlns:a16="http://schemas.microsoft.com/office/drawing/2014/main" id="{755CE3C6-7AD9-9F9F-BE73-75837BF38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3961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2DF6BD-0B79-5C1C-0982-24C999C25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400E18-DAE5-F3FC-C3C0-F89AA002C1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8914" name="Picture 2" descr="No hay ninguna descripción de la foto disponible.">
            <a:extLst>
              <a:ext uri="{FF2B5EF4-FFF2-40B4-BE49-F238E27FC236}">
                <a16:creationId xmlns:a16="http://schemas.microsoft.com/office/drawing/2014/main" id="{394BDF34-3271-AE42-439B-69F7E64C30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8775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8A787B-380E-CCEA-6D36-8E9FD5611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CFA29D7-2508-E12F-FFA7-5499B087C4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9938" name="Picture 2" descr="No hay ninguna descripción de la foto disponible.">
            <a:extLst>
              <a:ext uri="{FF2B5EF4-FFF2-40B4-BE49-F238E27FC236}">
                <a16:creationId xmlns:a16="http://schemas.microsoft.com/office/drawing/2014/main" id="{AB289622-659B-6C9A-00A7-C9BD89FC4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953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CF3A49-F45C-17C4-E185-AAEE09055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508379B-79EC-1E00-F4A8-39E04603E6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122" name="Picture 2" descr="Puede ser una imagen de de pie">
            <a:extLst>
              <a:ext uri="{FF2B5EF4-FFF2-40B4-BE49-F238E27FC236}">
                <a16:creationId xmlns:a16="http://schemas.microsoft.com/office/drawing/2014/main" id="{69DD985C-10E5-A366-9227-A9BC12F854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7428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1CCC2A-8E66-A174-188C-65EB70653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C6DC03-87A5-6CE7-D21A-A485926331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62" name="Picture 2" descr="No hay ninguna descripción de la foto disponible.">
            <a:extLst>
              <a:ext uri="{FF2B5EF4-FFF2-40B4-BE49-F238E27FC236}">
                <a16:creationId xmlns:a16="http://schemas.microsoft.com/office/drawing/2014/main" id="{3A01A055-478B-02D9-569D-DE22801CF9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4525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EC3CD5-4AA2-C9B4-2B8D-463C17C2C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3D6B12-B07D-2AF7-213C-5AFFF5F51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1986" name="Picture 2" descr="No hay ninguna descripción de la foto disponible.">
            <a:extLst>
              <a:ext uri="{FF2B5EF4-FFF2-40B4-BE49-F238E27FC236}">
                <a16:creationId xmlns:a16="http://schemas.microsoft.com/office/drawing/2014/main" id="{0E9E7F80-0E74-2500-9CB9-A29F556303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50395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645713-4FAE-9CEF-62E6-54786A906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1AA357E-D0ED-D152-1B71-67776E4A44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3010" name="Picture 2" descr="No hay ninguna descripción de la foto disponible.">
            <a:extLst>
              <a:ext uri="{FF2B5EF4-FFF2-40B4-BE49-F238E27FC236}">
                <a16:creationId xmlns:a16="http://schemas.microsoft.com/office/drawing/2014/main" id="{FDCB21E0-EFCB-466C-2C6F-54119515EF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7707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56383A-E3FE-B094-7F46-4433DDFD4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8756A67-C681-FB29-539E-055897B0C6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4034" name="Picture 2" descr="No hay ninguna descripción de la foto disponible.">
            <a:extLst>
              <a:ext uri="{FF2B5EF4-FFF2-40B4-BE49-F238E27FC236}">
                <a16:creationId xmlns:a16="http://schemas.microsoft.com/office/drawing/2014/main" id="{A8FCD974-359E-3764-D2E2-389E80ABED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137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1A4A7A-9290-CA46-5A21-45CEC0ADA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18C406E-B7AB-CBFD-6977-D77D41EE6E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6146" name="Picture 2" descr="Puede ser una imagen de una o varias personas y personas de pie">
            <a:extLst>
              <a:ext uri="{FF2B5EF4-FFF2-40B4-BE49-F238E27FC236}">
                <a16:creationId xmlns:a16="http://schemas.microsoft.com/office/drawing/2014/main" id="{E45D0DFB-B723-598E-7379-0F7CBF33F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729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0D23A4-BBB3-47C4-F6DD-8738ECCED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4C8319-7E21-EFE6-4701-DBB08280D4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7170" name="Picture 2" descr="No hay ninguna descripción de la foto disponible.">
            <a:extLst>
              <a:ext uri="{FF2B5EF4-FFF2-40B4-BE49-F238E27FC236}">
                <a16:creationId xmlns:a16="http://schemas.microsoft.com/office/drawing/2014/main" id="{603F2373-6AB1-7C04-F217-1AD8FC2063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5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62C70A-B06E-83FB-BD31-A7826224A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C9C11C-A274-11FC-8CB9-15321D64BC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8194" name="Picture 2" descr="Puede ser una imagen de una o varias personas y personas de pie">
            <a:extLst>
              <a:ext uri="{FF2B5EF4-FFF2-40B4-BE49-F238E27FC236}">
                <a16:creationId xmlns:a16="http://schemas.microsoft.com/office/drawing/2014/main" id="{9CB3FFCC-DF73-8FFE-A8E2-F8EC10713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2864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B67E95-185A-686F-22EA-D025783A0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2028419-0435-A694-B04E-60B3779DBA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9218" name="Picture 2" descr="Puede ser una imagen de una o varias personas">
            <a:extLst>
              <a:ext uri="{FF2B5EF4-FFF2-40B4-BE49-F238E27FC236}">
                <a16:creationId xmlns:a16="http://schemas.microsoft.com/office/drawing/2014/main" id="{C00AA0F3-6E80-25E0-5481-856312DF52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478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E8DE7A-1E3A-7B5F-B451-193A1CB03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7D99025-031A-DADC-CA1D-46012C1C4A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42" name="Picture 2" descr="Puede ser una imagen de una o varias personas y texto">
            <a:extLst>
              <a:ext uri="{FF2B5EF4-FFF2-40B4-BE49-F238E27FC236}">
                <a16:creationId xmlns:a16="http://schemas.microsoft.com/office/drawing/2014/main" id="{0B99A7B8-EA09-340F-2AC5-E7F2BC162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33577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Panorámica</PresentationFormat>
  <Paragraphs>0</Paragraphs>
  <Slides>43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Casiel Azpra</dc:creator>
  <cp:lastModifiedBy>Casiel Azpra</cp:lastModifiedBy>
  <cp:revision>1</cp:revision>
  <dcterms:created xsi:type="dcterms:W3CDTF">2023-03-16T17:52:33Z</dcterms:created>
  <dcterms:modified xsi:type="dcterms:W3CDTF">2023-03-16T18:00:44Z</dcterms:modified>
</cp:coreProperties>
</file>