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9"/>
    <p:restoredTop sz="94671"/>
  </p:normalViewPr>
  <p:slideViewPr>
    <p:cSldViewPr snapToGrid="0">
      <p:cViewPr varScale="1">
        <p:scale>
          <a:sx n="52" d="100"/>
          <a:sy n="52" d="100"/>
        </p:scale>
        <p:origin x="224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97217D-6FAB-152D-8D89-096BEE54A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F4CFDB-F469-9843-CC4A-6F4FA3E8EA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FC4D46-6F9C-3C6A-9F3E-02666C483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3DD8CC-2B2D-AA4C-9881-5F16BE040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E2627F-3B22-A41C-9AE6-54D49B5B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990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2293C-F62C-2F68-15E7-91B862524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1C5205-C259-0D27-9F3F-84AB90909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4B4B73-1BA1-D60B-0401-E689E1785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A175CA-62A3-20E6-AFDB-F129FF9D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0CBEBB-A576-B0BF-FA55-D7A49A4E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752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036B1FA-BD74-7174-122E-34041B45B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C3865C2-9F8C-B393-5508-B4F505A72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1CF850-9338-FDAD-F00A-A65D0127E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39655E-61D8-731D-8FDF-0244F7B5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86AFEE-46CF-2E81-B5F8-BF852A001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700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5475D-D576-819E-D9F2-65693869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15B174-072F-80DE-9E18-C9D461955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D3A9C4-C687-EB5E-0B4E-C66506CD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34C082-32F3-FA54-8C16-471D6E5F0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D7E020-9688-0F97-29E4-E132B51D9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498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1EF795-5E03-EBDB-B4FF-5374D2EBE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3FDB07-E598-8457-E9F8-174597A9F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E3C68E-41C7-59DD-B6E3-E9BFC154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55BAB2-AF50-6330-4898-9AF01486B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C93F05-F0E5-92B6-12F8-771BD259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043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1DB5C7-09AC-0699-2A14-94DF57638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09D7AE-3F83-7913-687B-40CD6B52BD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D6FE1D-7703-D7C9-AA2D-734A4FCFD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E19363-1E50-2274-6AAC-60007044B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4FAB4B-AE8C-52FD-CA6A-5BEFE5DCC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CC9911-657E-B625-18F0-C245A2F9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903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D6EF9-3BE4-3AB6-091D-96A417782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83B107-AA2B-A070-5857-B715C8374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C45270F-9EFD-30B0-78EA-40D61E9F89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600EC52-7127-000E-877A-9666F0456C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C833E8A-DD4C-0BB8-2CD2-CC7CC76DE2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0BEEE8E-4FBD-6616-95AB-D99FED06C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03861AD-80C7-31CB-8056-9BFD87F8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55E5C0D-EA79-B603-7256-A9494939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81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777CE-8715-70BD-AFF8-3D02D347A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5926343-721C-2416-9F42-F8BDEE552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D6A7EAA-C830-D36F-ECC4-69B17C6D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C07FD1A-0701-31A5-6DA2-6DB7321D1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478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8D8F311-1B7A-B3E6-4A27-AF65E2A0C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0489464-50C3-5656-82C3-9F44B048C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7DE51C-BE3E-05C2-3DA9-3791A37DB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02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B7950D-BD1D-EFA1-9619-1CA02AA53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C1BE92-D5AD-BC71-DC6E-7738C34CB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88D7C8-18D7-AF1E-8AEC-74A30160F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B8878C-0669-2A98-511A-DA87F4BB5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3719A7-F9C1-B367-DA96-38739D107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E7E375-2402-330A-36AA-6F4BFBCB2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857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ED358-63BB-4DFA-4580-D059941ED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32ABA09-748C-35A8-4E52-E1D726783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1EDFC5-07A1-66B6-9157-D904F307A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3EE1706-E797-5057-EB87-320C35D0D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888DF7-2996-95EC-F70B-2F4D07DCA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37880-DA4C-2820-2BF5-B230C3E2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148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5D31F0C-A972-B3E8-15B8-FB8F0FA79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CAE564-E975-697E-82C5-EF5C95A9D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480887-72CE-A347-FCD0-9D7877EC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A7745-7F90-F145-B48E-D45CE2B625C4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367308-4A55-2F78-A140-77D27CE5A3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B116D0-4975-79AA-958E-84101712B8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5C531-257A-2F46-9BE3-9303CD8084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60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0CB9F-0FDB-A32C-2575-C5E48578B5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692F7C-F422-0D5F-E508-B165C38F09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Puede ser una imagen de dinero y texto">
            <a:extLst>
              <a:ext uri="{FF2B5EF4-FFF2-40B4-BE49-F238E27FC236}">
                <a16:creationId xmlns:a16="http://schemas.microsoft.com/office/drawing/2014/main" id="{847DC78C-1493-DB23-2719-B0D09B52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826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D9513C-97DC-C96E-650F-9D3130FC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9AAA23-026A-AB66-1E8B-88FD501F3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Puede ser una imagen de texto que dice &quot;¿TE DUPLICAS 0 TE MULTIPLICAS? 5X5 PAÍS NIVEL 2 DISTRIBUIDORES 5 25 125 625 3 780Distribuidores x 12 TOTAL UNILEVEL Bs 66,456 $7,488,000 $26,208,000 C @4,797,000 9,828 USD Q59,436 L187, $135,720 S/33,696 9,828 USD 5%= )) KTOMaSOL GUSTAVO RAMIREZ MONEYMAKER&quot;">
            <a:extLst>
              <a:ext uri="{FF2B5EF4-FFF2-40B4-BE49-F238E27FC236}">
                <a16:creationId xmlns:a16="http://schemas.microsoft.com/office/drawing/2014/main" id="{936B79D4-8939-F083-7F5D-5E0BFC86B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34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D7E7DA-3916-A9D4-5CCA-3C927737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23122-AB13-B267-13AC-14D57A030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94B79B5A-D79B-2DF7-77E4-A4FDDC6DD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3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D7EA5C-EDED-5EBA-488C-37AEE8D1E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841F79-1BCF-E03E-4261-CBDECE748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Puede ser una imagen de texto que dice &quot;Toma 5 supernova KJDM3SOL El poder de los 5 Haz5 Haz contactos Organiza 5 juntas caseras KrOMaSOL GUSTIVO RAMIREZ MONEYMAKER&quot;">
            <a:extLst>
              <a:ext uri="{FF2B5EF4-FFF2-40B4-BE49-F238E27FC236}">
                <a16:creationId xmlns:a16="http://schemas.microsoft.com/office/drawing/2014/main" id="{73F9CD14-175C-B460-4B7E-FD33EA366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903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34C725-9F2C-6AB0-3B6A-8D55A660E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4871D2-1298-B115-6B1F-DF9572930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4259197A-4F46-5B19-857F-EEC7A1D54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290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59723-E0B8-D607-4C7D-0AB1180D9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5B41F7-E1A3-2353-7B61-CBA25C073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36EADF4B-EDB7-5B3D-5063-EEBCD14BF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34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BA2151-1D3D-BF59-F809-A6E9D8DB0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90965D-C548-FB6C-7892-0502F5379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Puede ser una imagen de ‎texto que dice &quot;‎PAÍS SI VENDES POR SEMANA VENDES A PRECIO COMPRASA PRECIO GANAS PUBLICO MAYORISTA POR SEMANA 2,340 Bs 780 $276,000 $72,000 $900,000 $300,000 C180,000 C 60,000 120 USD supernova نαλ 348 USD Bs 3,120 $348,000 $1,200,000 240,000 468 USD Q3,000 L8,640 $6,960 S/1,764 456 USD X12 Q2,220 L6,480 $5,460 S/1,296 312 USD 780 L2,160 $1,500 S/468 S/ 468 144 USD KrOMASOL MONEYMAKER‎&quot;‎">
            <a:extLst>
              <a:ext uri="{FF2B5EF4-FFF2-40B4-BE49-F238E27FC236}">
                <a16:creationId xmlns:a16="http://schemas.microsoft.com/office/drawing/2014/main" id="{4BA81CB3-9963-F3AA-06BD-30AE94E8C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819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7D3E65-E90D-5E53-8A95-60ABCBAD7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D2A5E0-EE59-832F-06B4-4AFFE73C4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E56C7B3F-513B-14CF-5A52-6ED6A38D4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766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D4775D-53ED-39BF-456A-A40B68E58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D91975-0E69-07BF-5BF0-B5B1FB8E2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2A089533-95E6-9515-14B8-4008582F4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723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A9AEE1-FE93-3A13-7AB1-4D1AD08A6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240372-7E1B-F1FF-E841-55A741706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3D94BF1F-E8FE-4735-D010-93329352D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193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26D200-9051-F6EE-7C15-878CA618C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347AEF-5D09-63D3-C1DD-B8D7B8035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C24D43FA-27FA-21FF-B9DA-D8F255395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86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5E1924-9D28-3AA0-25B3-39BC57397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67C1E3-A134-CF34-FF55-CD5542BD9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Puede ser una imagen de cielo y texto que dice &quot;&quot;TIENES QUE SER EL CREYENTE #1 DE TU PROYECTO&quot; KTOMaSOL GUSTAVO RAMIREZ MONEYMAKER&quot;">
            <a:extLst>
              <a:ext uri="{FF2B5EF4-FFF2-40B4-BE49-F238E27FC236}">
                <a16:creationId xmlns:a16="http://schemas.microsoft.com/office/drawing/2014/main" id="{76F7FD17-1499-D298-D4AE-2FFD72148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782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B6292C-F8E1-9FF4-3CFD-BF3831879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FAEBE3-1667-14FB-3066-91BCCCEF2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EC125BE5-48BA-CE4A-CB47-FF30730BA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020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AEBABB-487C-9485-11A4-C4544CACD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1A1017-D906-101F-97BA-A73313F34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10FB9F01-9D0A-4FBE-5732-D6A501CB7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346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3251B-D290-ABAD-FA49-C274CE2F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E6C1CC-9325-413D-25F1-181E5CE89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736BD0BE-07B5-D33B-1B45-7E93F35B7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937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3F575-EC34-62D5-62B8-ED321CB27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DC7775-80D6-12DB-D4C4-555D409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917FFAE5-5AFF-77FD-6BA2-9B1E98149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5370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B44FD-CC05-85C8-6644-EE04E4242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6AAAAD-52DE-F0D5-EE53-92B9EA509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C4CB93E9-AB52-A1F5-56AD-25160EACF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30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FE8092-3BCC-ACEA-A95E-90D4894C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A6C111-7961-4AB5-4879-37E8AD344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DBE76623-AD5B-86DF-8DEF-8510D8999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326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A93BC8-8FF4-0EF0-FB24-3713DE9E3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C62E25-3B1C-09A6-EEDB-D1646ED76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3F549F51-2AAA-3B24-0966-C9AF2641D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425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3F36B1-2892-D588-AA70-74FDE02EA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18213F-BE41-C91F-69F0-13A52F574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C43AB8EE-4D5B-721A-8700-2BE67E708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929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A8873-23F5-DE35-2028-7BFC96935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9D1792-71BB-ACA0-ABFF-7D7E4FDCF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4E00AF35-28AA-C71E-106C-1F6BF6381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67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F682D-3360-D6DF-635B-A7AB202D1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33CE78-2CD8-D281-9421-F6EBF3935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Puede ser una imagen de animal y texto que dice &quot;PIENSA EN GRANDE... ES GRATIS KrOMaSOL GUSTAVO RAMIREZ MONEYMAKER&quot;">
            <a:extLst>
              <a:ext uri="{FF2B5EF4-FFF2-40B4-BE49-F238E27FC236}">
                <a16:creationId xmlns:a16="http://schemas.microsoft.com/office/drawing/2014/main" id="{CAC5842A-220C-2D31-5461-AAAA7FFD6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33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AF8393-E223-18EB-AC68-933EE80A7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745C0C-FFA8-D256-C94B-54796D027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Puede ser una imagen de ajedrez y texto">
            <a:extLst>
              <a:ext uri="{FF2B5EF4-FFF2-40B4-BE49-F238E27FC236}">
                <a16:creationId xmlns:a16="http://schemas.microsoft.com/office/drawing/2014/main" id="{93C5D557-9E42-F2E9-0368-DAF6841BC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09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57027-BFA5-6307-8AEA-E958E834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DFCBF7-36CA-F63D-23AE-783E07FD6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Puede ser una imagen de una o varias personas y texto que dice &quot;PLATA PREMIUM 14822 14ደደደ 14822 12822 22222 30 30 30 30 30 150 PRODUCTOS PRODUCTOS MINIMO PRODUCTOS MÍNIMO PRODUCTOS AINIMO PRODUCTOS MINIMO PRODUCTOS MÍNIMO EN 7 NIVELES Al menos 4 productos personales por periodo 3 Mayoristas activos de ler. nivel 6 Mayoristas vigentes de 2do. nivel Mínimo 3 líneas con al menos 30 productos cada una, en 7 niveles KTOMASOL GUSTAVO MONEYMAKER&quot;">
            <a:extLst>
              <a:ext uri="{FF2B5EF4-FFF2-40B4-BE49-F238E27FC236}">
                <a16:creationId xmlns:a16="http://schemas.microsoft.com/office/drawing/2014/main" id="{7D3768E7-0076-0802-0BA5-2008E961A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584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8404D-D80F-1231-CB35-F27D9708E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221CDC-E8F2-B967-D9DE-F093DAB9D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Puede ser un dibujo animado">
            <a:extLst>
              <a:ext uri="{FF2B5EF4-FFF2-40B4-BE49-F238E27FC236}">
                <a16:creationId xmlns:a16="http://schemas.microsoft.com/office/drawing/2014/main" id="{41BFDE3D-9330-95E8-7960-7A9F7CC14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054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96A8CB-F19F-F220-E667-EADB53955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DAC145-FDEF-D185-5DBF-AE43353E0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Puede ser una imagen de nube y texto">
            <a:extLst>
              <a:ext uri="{FF2B5EF4-FFF2-40B4-BE49-F238E27FC236}">
                <a16:creationId xmlns:a16="http://schemas.microsoft.com/office/drawing/2014/main" id="{C3CD228E-05E3-48A9-0C47-02DE39D62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574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CD28A7-9CFB-C87E-3AEF-119671D40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601FAD-8DF5-1757-FDDF-CA0F074F0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Puede ser una imagen de texto que dice &quot;¿TE DUPLICAS 0 TE MULTIPLICAS? 2X2 PAÍS NIVEL DISTRIBUIDORES 2 2 3 8 16 30 Distribuidores 12 TOTAL UNILEVEL Bs 2,556 $288,000 $1,008,000 @184,500 378 USD 2,286 L7,200 $5,220 S/ S/1,296 378 USD 5%= KrOMaSoL CUMINO MONEYMAKER&quot;">
            <a:extLst>
              <a:ext uri="{FF2B5EF4-FFF2-40B4-BE49-F238E27FC236}">
                <a16:creationId xmlns:a16="http://schemas.microsoft.com/office/drawing/2014/main" id="{32BD78A0-2D69-5F44-3D88-0FD1C15E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625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D14272-8E7A-AE74-8FA6-6BF303B2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CF1532-1FDD-3131-9596-EA78492D2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Puede ser una imagen de texto que dice &quot;¿TE DUPLICAS 0 TE MULTIPLICAS? 3X3 PAÍS NIVEL DISTRIBUIDORES 3 2 3 9 27 81 4 120 Distribuidores x 12 TOTAL UNILEVEL Bs 10,224 $1,152,000 $4,032,000 @738,000 1,512 USD 9,144 L28,800 $20,880 S/5,184 1,512 USD MONEYMAKER- 5%= GUSTAVO KTOMaSOL&quot;">
            <a:extLst>
              <a:ext uri="{FF2B5EF4-FFF2-40B4-BE49-F238E27FC236}">
                <a16:creationId xmlns:a16="http://schemas.microsoft.com/office/drawing/2014/main" id="{A8B52856-CACB-BC1F-11DF-1E15A3F5C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3782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Panorámica</PresentationFormat>
  <Paragraphs>0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2023-03-16T18:07:47Z</dcterms:created>
  <dcterms:modified xsi:type="dcterms:W3CDTF">2023-03-16T18:14:04Z</dcterms:modified>
</cp:coreProperties>
</file>