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053"/>
    <p:restoredTop sz="94671"/>
  </p:normalViewPr>
  <p:slideViewPr>
    <p:cSldViewPr snapToGrid="0">
      <p:cViewPr varScale="1">
        <p:scale>
          <a:sx n="70" d="100"/>
          <a:sy n="70" d="100"/>
        </p:scale>
        <p:origin x="192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8330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19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3565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6896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684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901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638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846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3126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8329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581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8844F-9E7C-654D-9F1F-9FD9EB6CA162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43358-1FEE-0849-A963-00581DAD128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220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1614C9-A46D-9ECD-D7CD-50FD87AECD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A7B8078-347C-3C0E-F487-4A00EFADED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553CF377-C016-DEB6-002A-2452AD081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256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D49C25-6299-467E-03E5-A57CCD4E2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D083A9-D5F8-571E-3316-AB6B4BB5B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40EC6222-3A13-BE64-C666-22DEF3920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907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716464-198E-751B-6985-D3CC24004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77799B-DA90-22D8-A741-FC6508E62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91930E15-EF8C-E261-3382-C61864622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439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311268-3B50-91CB-82FE-C138689A1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AB84B8-035D-ED47-43A9-92123F1E2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7E564AE0-22CD-3F35-A930-462908C55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852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5891BB-32ED-7B4D-85AD-92C9D8A25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8F635F-28DD-4568-B921-99DD7E325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F911ED2F-E634-828E-C50F-6AC09179C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333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4E6199-7185-FDE3-0BDA-F398D233D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FBD09E-1BA2-4CC9-C978-78E6557E4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41FA3F03-2260-419A-7212-1BAC5AEE1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043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784D2A-F0D5-E7AA-8353-6B3406218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FDC7A3-919C-9A2A-2CEE-61D861BE5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4AC4767A-D40C-46E1-A1E5-BE8AE6375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259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D55DAF-35CE-C874-2105-736164F36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0988F6-0AF4-4489-749B-6684480C7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BD897C59-9CB6-D019-B390-520184F4F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641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374C7-AF87-687C-CE73-A4BD656F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4AF975-D135-E19E-3674-935C643A3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654ADC32-F5AC-6258-603F-BE91C0D08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238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1106EC-1B4A-35FE-9BC5-D3D6D3277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4B77E6-64E6-8218-4893-B3042BC96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A3CAB832-C108-A961-5041-CA695D0E5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142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185CD7-B15D-C550-D7DD-B6B6194F3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3AEC03-CC91-6650-C640-E29A4C67B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28E1CB75-8641-90EF-8E39-62602238BA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533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36EEC0-331F-529A-B2A1-3B1EECA4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7CE199-1262-A97F-2E96-119396D93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847740E8-FC76-3672-C8C2-F65470A92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498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C3158-0083-6829-7162-708C41A8F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1C775B-1799-DF01-C788-A3A5E6945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B4FD0035-96E2-E157-3A37-79FEFBB9D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268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F52342-BFEA-EAB6-7191-CE2062531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1E0427-6559-E523-BD73-D9E756225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2562D12C-5873-F835-4F16-F3DC3A95B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086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38F17F-6AC2-11AE-296D-479B61EF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120D4B-E3C2-5E4C-2C35-C99E0E0EA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FAA306CD-9465-198B-2487-9390550F4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241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238213-02D7-C35E-B388-DF0BACEE5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5DF693-470C-F040-D565-43503D3EE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77EF1C93-ED05-9846-4F3A-B968FD13D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5584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85160F-ED3A-90D7-1FF0-A36CB4FCA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926B73-3776-085B-C846-A52CEA109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E66A4D03-88EE-6606-31CF-D90EDE4B8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6421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48C9C6-A0B8-302A-38A7-E3968F2FE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345EBC-9777-EF82-0CF6-DDC4E43AC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EFBB7431-BC58-9BBF-AACA-9647ED989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3999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51C861-1030-157B-478F-D58F74B82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669F3A-FE81-C87C-CAF4-125E68BEE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A18557AB-3318-8160-F6BA-47A0177E2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7877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8AF7B3-8C25-6F26-8982-5AF623D1E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171423-076B-F1B1-E13E-7286A0ACA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126E338B-57D1-3A9D-50D6-595377156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987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24D96A-11C1-CDB1-B91E-AD65915F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2B5CB3B-BA38-E60D-2703-9868093BF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F7F3D0D1-FD51-2A87-A9A1-3CC927F10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541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B81224-E7E7-DB8D-33E7-40B3B5868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153C81-DAB6-4CF3-E67A-0724CDB9F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8C8AF791-2824-40CE-D1F4-3ABFA239C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72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ECF77D-C68F-B899-1872-70CD03A6D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67A334-5AB1-3B7D-971C-FC58F56B0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214BB3E7-B58A-6042-4EAD-EE670E1AF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23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2EA962-D056-9F09-E844-92491D85D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9828D8-4A3B-3509-4FE4-5AE72387D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37FC1E99-B99B-8FFC-5883-60982DB6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0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A19324-DCEB-C40D-5E6A-B989E5D7B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2177C7-AF4F-4622-EF2C-4DC11E48B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50EDE16A-C445-9296-9745-A5F5BCEDA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216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9C20E7-723E-DA3E-860D-AA2D4C4DB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0392F5-A4CF-B868-E7B9-FB12E5E62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4D129C3F-8751-62C6-37A6-49F806DC7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633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2C5121-667E-565A-27B6-63AF6C028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472544-7449-4FC6-B597-4B8127DB2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812502DA-D145-84A0-BDDF-ABE69E9FE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8054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</TotalTime>
  <Words>0</Words>
  <Application>Microsoft Macintosh PowerPoint</Application>
  <PresentationFormat>Presentación en pantalla (4:3)</PresentationFormat>
  <Paragraphs>0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2023-03-16T17:09:26Z</dcterms:created>
  <dcterms:modified xsi:type="dcterms:W3CDTF">2023-03-16T17:51:31Z</dcterms:modified>
</cp:coreProperties>
</file>