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729"/>
    <p:restoredTop sz="95768"/>
  </p:normalViewPr>
  <p:slideViewPr>
    <p:cSldViewPr snapToGrid="0">
      <p:cViewPr varScale="1">
        <p:scale>
          <a:sx n="52" d="100"/>
          <a:sy n="52" d="100"/>
        </p:scale>
        <p:origin x="200" y="1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06A49-240B-3E45-AFE0-39A8E5A290A6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E3496-C14B-3A4B-9EB7-DBC9AA49511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5195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06A49-240B-3E45-AFE0-39A8E5A290A6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E3496-C14B-3A4B-9EB7-DBC9AA49511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31366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06A49-240B-3E45-AFE0-39A8E5A290A6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E3496-C14B-3A4B-9EB7-DBC9AA49511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42671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06A49-240B-3E45-AFE0-39A8E5A290A6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E3496-C14B-3A4B-9EB7-DBC9AA49511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01533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06A49-240B-3E45-AFE0-39A8E5A290A6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E3496-C14B-3A4B-9EB7-DBC9AA49511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86401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06A49-240B-3E45-AFE0-39A8E5A290A6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E3496-C14B-3A4B-9EB7-DBC9AA49511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0543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06A49-240B-3E45-AFE0-39A8E5A290A6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E3496-C14B-3A4B-9EB7-DBC9AA49511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64464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06A49-240B-3E45-AFE0-39A8E5A290A6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E3496-C14B-3A4B-9EB7-DBC9AA49511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7662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06A49-240B-3E45-AFE0-39A8E5A290A6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E3496-C14B-3A4B-9EB7-DBC9AA49511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90569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06A49-240B-3E45-AFE0-39A8E5A290A6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E3496-C14B-3A4B-9EB7-DBC9AA49511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615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06A49-240B-3E45-AFE0-39A8E5A290A6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E3496-C14B-3A4B-9EB7-DBC9AA49511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9221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206A49-240B-3E45-AFE0-39A8E5A290A6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E3496-C14B-3A4B-9EB7-DBC9AA49511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5761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30A9E2-FD2B-88CF-6E8B-093B91A8A5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8EE9252-B9A8-647E-A108-306ED20F6F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No hay ninguna descripción de la foto disponible.">
            <a:extLst>
              <a:ext uri="{FF2B5EF4-FFF2-40B4-BE49-F238E27FC236}">
                <a16:creationId xmlns:a16="http://schemas.microsoft.com/office/drawing/2014/main" id="{0CE58BEF-39EF-A77B-896B-3A512BB23F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58795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41E6E7-F6A3-2FA8-BC56-BF3764A42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F0FE0BB-34EB-A992-0B13-52BCFE9377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42" name="Picture 2" descr="No hay ninguna descripción de la foto disponible.">
            <a:extLst>
              <a:ext uri="{FF2B5EF4-FFF2-40B4-BE49-F238E27FC236}">
                <a16:creationId xmlns:a16="http://schemas.microsoft.com/office/drawing/2014/main" id="{CE0844CC-1B08-BFEE-9E99-D7ED947D9D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74137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42C3E3-0658-E0BA-0C66-6A81256D3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6C44EC2-A011-EE14-77E5-D4CD93332A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1266" name="Picture 2" descr="No hay ninguna descripción de la foto disponible.">
            <a:extLst>
              <a:ext uri="{FF2B5EF4-FFF2-40B4-BE49-F238E27FC236}">
                <a16:creationId xmlns:a16="http://schemas.microsoft.com/office/drawing/2014/main" id="{8D361467-7B41-93D3-56C9-3ED0AE97B2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70467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B6F25E-8DDB-4689-C996-9252CA697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74050C9-2C63-56A9-3F05-25D206445B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2290" name="Picture 2" descr="No hay ninguna descripción de la foto disponible.">
            <a:extLst>
              <a:ext uri="{FF2B5EF4-FFF2-40B4-BE49-F238E27FC236}">
                <a16:creationId xmlns:a16="http://schemas.microsoft.com/office/drawing/2014/main" id="{1E395882-43AD-24F3-6B27-FDCC355B68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89978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CF0DFC-42B7-8B24-877B-2409D3230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C3A6F27-C78F-986F-8592-205511DE73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3314" name="Picture 2" descr="No hay ninguna descripción de la foto disponible.">
            <a:extLst>
              <a:ext uri="{FF2B5EF4-FFF2-40B4-BE49-F238E27FC236}">
                <a16:creationId xmlns:a16="http://schemas.microsoft.com/office/drawing/2014/main" id="{3B30AD2B-A51A-B967-E0EC-557A1BC330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51678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A682B2-3BF9-47F6-75E0-F523F94F3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016C6CC-109F-B94A-F5D4-681B06B14B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4338" name="Picture 2" descr="No hay ninguna descripción de la foto disponible.">
            <a:extLst>
              <a:ext uri="{FF2B5EF4-FFF2-40B4-BE49-F238E27FC236}">
                <a16:creationId xmlns:a16="http://schemas.microsoft.com/office/drawing/2014/main" id="{3269D2C4-B787-8F9E-CF52-4B140B4083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1558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396ED6-C4CC-74C8-D8EA-8F8D03476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CE4CD92-8538-CBFD-86C7-894B743E29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5362" name="Picture 2" descr="No hay ninguna descripción de la foto disponible.">
            <a:extLst>
              <a:ext uri="{FF2B5EF4-FFF2-40B4-BE49-F238E27FC236}">
                <a16:creationId xmlns:a16="http://schemas.microsoft.com/office/drawing/2014/main" id="{E0431031-882F-7490-80C1-6251E262BA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78665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EAA6B8-3BAB-5179-F3FF-976CCBCBB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1AA5AB3-6ED6-4A67-3D4A-4C57E75973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6386" name="Picture 2" descr="No hay ninguna descripción de la foto disponible.">
            <a:extLst>
              <a:ext uri="{FF2B5EF4-FFF2-40B4-BE49-F238E27FC236}">
                <a16:creationId xmlns:a16="http://schemas.microsoft.com/office/drawing/2014/main" id="{16F3EE0E-71C1-5BE7-0881-5990651D56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42574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C62A88-9485-3545-E3C9-750BEEBD1B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B380F4B-6E9B-EB16-A3C0-6CE891D142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7410" name="Picture 2" descr="No hay ninguna descripción de la foto disponible.">
            <a:extLst>
              <a:ext uri="{FF2B5EF4-FFF2-40B4-BE49-F238E27FC236}">
                <a16:creationId xmlns:a16="http://schemas.microsoft.com/office/drawing/2014/main" id="{43F67A0B-5A2C-EA37-FFD8-D3C6B1FACD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15974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8B8AAB-4777-065D-7E7C-923705E4F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A9AA61F-18C8-2397-7132-DC6898F14D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8434" name="Picture 2" descr="No hay ninguna descripción de la foto disponible.">
            <a:extLst>
              <a:ext uri="{FF2B5EF4-FFF2-40B4-BE49-F238E27FC236}">
                <a16:creationId xmlns:a16="http://schemas.microsoft.com/office/drawing/2014/main" id="{13F3D5FE-E358-CAE1-C1DB-46042DAF97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25564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E029FB-ECCD-34DE-0D77-C56D1C137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3B4D489-035A-7816-8110-938B8BF678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9458" name="Picture 2" descr="No hay ninguna descripción de la foto disponible.">
            <a:extLst>
              <a:ext uri="{FF2B5EF4-FFF2-40B4-BE49-F238E27FC236}">
                <a16:creationId xmlns:a16="http://schemas.microsoft.com/office/drawing/2014/main" id="{073E494A-EF6A-EE4B-55C5-B11BDECAA4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4016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672422F-C7A3-B6F7-0806-FF286134DF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49FF35B-22FC-DEBA-7F83-A492E9C934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050" name="Picture 2" descr="No hay ninguna descripción de la foto disponible.">
            <a:extLst>
              <a:ext uri="{FF2B5EF4-FFF2-40B4-BE49-F238E27FC236}">
                <a16:creationId xmlns:a16="http://schemas.microsoft.com/office/drawing/2014/main" id="{A9B45DC3-33F0-93AD-39B9-5D6C49CDC9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830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F7A9D09-36CC-955D-D3EC-AEBB8C7A7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CA84617-D626-1AEA-C87F-D5F5F7E451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0482" name="Picture 2" descr="No hay ninguna descripción de la foto disponible.">
            <a:extLst>
              <a:ext uri="{FF2B5EF4-FFF2-40B4-BE49-F238E27FC236}">
                <a16:creationId xmlns:a16="http://schemas.microsoft.com/office/drawing/2014/main" id="{33B79A9C-90FC-7FBE-DED5-58D2B411A6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7297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09A0AD-EE4B-0F22-B1C4-8D8C0C85D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CDB39DC-92D2-9FBA-10AF-DC48911EBA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1506" name="Picture 2" descr="No hay ninguna descripción de la foto disponible.">
            <a:extLst>
              <a:ext uri="{FF2B5EF4-FFF2-40B4-BE49-F238E27FC236}">
                <a16:creationId xmlns:a16="http://schemas.microsoft.com/office/drawing/2014/main" id="{D5B33F43-EF2D-F265-9FF0-C9813877C4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80790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991EF1-D0A5-2E05-EE70-16D7CCADB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98ACB5F-FDAA-2374-DC00-208209AB11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2530" name="Picture 2" descr="No hay ninguna descripción de la foto disponible.">
            <a:extLst>
              <a:ext uri="{FF2B5EF4-FFF2-40B4-BE49-F238E27FC236}">
                <a16:creationId xmlns:a16="http://schemas.microsoft.com/office/drawing/2014/main" id="{9848FFBB-D2A7-B992-D003-1E15396B3A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14028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027752-0DDE-2D18-1B75-487465EAA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4714F6B-7FB3-ACF4-0FC0-B10EAFA00E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3554" name="Picture 2" descr="No hay ninguna descripción de la foto disponible.">
            <a:extLst>
              <a:ext uri="{FF2B5EF4-FFF2-40B4-BE49-F238E27FC236}">
                <a16:creationId xmlns:a16="http://schemas.microsoft.com/office/drawing/2014/main" id="{018C231B-AF32-7C3A-F36D-AE716165C0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33993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8A145A-44A3-C3CC-0969-D57000CE7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C750482-758E-A8DF-692F-0C08720CF4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4578" name="Picture 2" descr="No hay ninguna descripción de la foto disponible.">
            <a:extLst>
              <a:ext uri="{FF2B5EF4-FFF2-40B4-BE49-F238E27FC236}">
                <a16:creationId xmlns:a16="http://schemas.microsoft.com/office/drawing/2014/main" id="{508B5F23-2F12-E999-895A-8AE8B1FF6E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09399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609721-FFD5-432F-C595-DD760B3F4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10993F6-472D-0418-437A-1314C68575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5602" name="Picture 2" descr="No hay ninguna descripción de la foto disponible.">
            <a:extLst>
              <a:ext uri="{FF2B5EF4-FFF2-40B4-BE49-F238E27FC236}">
                <a16:creationId xmlns:a16="http://schemas.microsoft.com/office/drawing/2014/main" id="{28442E46-4872-9008-AD3B-63D496F8A6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85806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83884B-7CEC-3865-84CA-25FD2A295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336F127-DC42-B844-CCC3-56D8FC3DCA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6626" name="Picture 2" descr="No hay ninguna descripción de la foto disponible.">
            <a:extLst>
              <a:ext uri="{FF2B5EF4-FFF2-40B4-BE49-F238E27FC236}">
                <a16:creationId xmlns:a16="http://schemas.microsoft.com/office/drawing/2014/main" id="{B8B7F858-C5E6-906B-E15A-FC4D9CF431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91075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3256B6-8B13-2023-855F-5A9748048A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8D6E526-40FB-E776-632F-9C3AB41C9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7650" name="Picture 2" descr="No hay ninguna descripción de la foto disponible.">
            <a:extLst>
              <a:ext uri="{FF2B5EF4-FFF2-40B4-BE49-F238E27FC236}">
                <a16:creationId xmlns:a16="http://schemas.microsoft.com/office/drawing/2014/main" id="{D70C288A-840D-85B4-4612-FE87575250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10999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9AD70D-54F2-B78E-6129-4910A99F8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982B054-F36E-64E9-48FD-F06E004252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8674" name="Picture 2" descr="No hay ninguna descripción de la foto disponible.">
            <a:extLst>
              <a:ext uri="{FF2B5EF4-FFF2-40B4-BE49-F238E27FC236}">
                <a16:creationId xmlns:a16="http://schemas.microsoft.com/office/drawing/2014/main" id="{3CC0E674-D0BC-0D19-4280-B01EE166BD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00668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066CC7-2AE2-F15F-6535-D806DDF8D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2EFB208-27FA-35C7-5334-9D7EB4BD92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9698" name="Picture 2" descr="No hay ninguna descripción de la foto disponible.">
            <a:extLst>
              <a:ext uri="{FF2B5EF4-FFF2-40B4-BE49-F238E27FC236}">
                <a16:creationId xmlns:a16="http://schemas.microsoft.com/office/drawing/2014/main" id="{EA2062F5-C825-8804-86F1-2B9A9CA848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30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F45271-5019-8CD3-50A7-B62136313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D8EC54E-D7BF-6F0E-E319-84F3240CD8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074" name="Picture 2" descr="No hay ninguna descripción de la foto disponible.">
            <a:extLst>
              <a:ext uri="{FF2B5EF4-FFF2-40B4-BE49-F238E27FC236}">
                <a16:creationId xmlns:a16="http://schemas.microsoft.com/office/drawing/2014/main" id="{7229065B-A131-31E0-ADD2-AFCB0990BA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507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C1B369-9CA7-A450-C5B7-2B76BA94E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28E239C-1EE8-132D-20C3-05D9586D7B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0722" name="Picture 2" descr="No hay ninguna descripción de la foto disponible.">
            <a:extLst>
              <a:ext uri="{FF2B5EF4-FFF2-40B4-BE49-F238E27FC236}">
                <a16:creationId xmlns:a16="http://schemas.microsoft.com/office/drawing/2014/main" id="{646F1C0E-24A7-03D0-60CD-A684B0DD49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59942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D3FDD4-8F93-6FD8-5393-6DBDE3454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254795A-6406-DB1B-BBCD-0941B4823C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1746" name="Picture 2" descr="No hay ninguna descripción de la foto disponible.">
            <a:extLst>
              <a:ext uri="{FF2B5EF4-FFF2-40B4-BE49-F238E27FC236}">
                <a16:creationId xmlns:a16="http://schemas.microsoft.com/office/drawing/2014/main" id="{2CF793F5-657B-0ACF-2874-A7F4EA36ED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28748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EEE5EB-9551-A101-E620-1312F1D79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CCAC0C0-6787-A443-5E5D-8AE98D1D00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2770" name="Picture 2" descr="No hay ninguna descripción de la foto disponible.">
            <a:extLst>
              <a:ext uri="{FF2B5EF4-FFF2-40B4-BE49-F238E27FC236}">
                <a16:creationId xmlns:a16="http://schemas.microsoft.com/office/drawing/2014/main" id="{8CED034D-C471-9B53-105C-9322D31F56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456431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EE477C-7778-5D7D-A53D-61635FF836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D201B82-6F7A-8083-4A34-58F5024485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3794" name="Picture 2" descr="No hay ninguna descripción de la foto disponible.">
            <a:extLst>
              <a:ext uri="{FF2B5EF4-FFF2-40B4-BE49-F238E27FC236}">
                <a16:creationId xmlns:a16="http://schemas.microsoft.com/office/drawing/2014/main" id="{AF8465CA-66BB-FD77-496E-388A2574C8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60343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658E7C-1BAF-FF7B-B320-D13F6A1420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2E4C3A6-F2A6-C42F-ACF6-3542EA8651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4818" name="Picture 2" descr="No hay ninguna descripción de la foto disponible.">
            <a:extLst>
              <a:ext uri="{FF2B5EF4-FFF2-40B4-BE49-F238E27FC236}">
                <a16:creationId xmlns:a16="http://schemas.microsoft.com/office/drawing/2014/main" id="{45FFC463-9A5B-A39B-48DE-E70EBAC7D2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494715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D0DF63-944A-BAC8-BBE5-7D135EED6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6139D47-DDE3-3DE0-C746-7DDBC1DFAB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5842" name="Picture 2" descr="No hay ninguna descripción de la foto disponible.">
            <a:extLst>
              <a:ext uri="{FF2B5EF4-FFF2-40B4-BE49-F238E27FC236}">
                <a16:creationId xmlns:a16="http://schemas.microsoft.com/office/drawing/2014/main" id="{007BA9C4-8764-63EB-5F6B-20A49117FA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8100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AA11F45-F634-9251-DD0A-0F7421FF0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A3940E3-F117-9FFE-83D8-6C9E23E107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098" name="Picture 2" descr="No hay ninguna descripción de la foto disponible.">
            <a:extLst>
              <a:ext uri="{FF2B5EF4-FFF2-40B4-BE49-F238E27FC236}">
                <a16:creationId xmlns:a16="http://schemas.microsoft.com/office/drawing/2014/main" id="{B32EDAA0-2B9A-68E0-BFB7-DA4DDF56C1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4965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992CF5-3DE2-68F9-919B-1C5E3C726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D741B77-F116-4AEC-F114-6DE3FCA5DC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122" name="Picture 2" descr="No hay ninguna descripción de la foto disponible.">
            <a:extLst>
              <a:ext uri="{FF2B5EF4-FFF2-40B4-BE49-F238E27FC236}">
                <a16:creationId xmlns:a16="http://schemas.microsoft.com/office/drawing/2014/main" id="{B5D76F8E-5717-D32D-8CF3-66431AC073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38945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950255-2586-9976-C6A9-07202CF87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2C68998-06BD-C891-D5C8-3B1A3DB94B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6146" name="Picture 2" descr="No hay ninguna descripción de la foto disponible.">
            <a:extLst>
              <a:ext uri="{FF2B5EF4-FFF2-40B4-BE49-F238E27FC236}">
                <a16:creationId xmlns:a16="http://schemas.microsoft.com/office/drawing/2014/main" id="{6F4DE6D9-AB04-FBAC-7DEA-4159BF3983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2265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5E934E-6CB3-D97A-73E7-BB47E88C3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5D8CB91-604E-96CD-1B72-009E8A97DE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7170" name="Picture 2" descr="No hay ninguna descripción de la foto disponible.">
            <a:extLst>
              <a:ext uri="{FF2B5EF4-FFF2-40B4-BE49-F238E27FC236}">
                <a16:creationId xmlns:a16="http://schemas.microsoft.com/office/drawing/2014/main" id="{3180BE05-9B80-0876-5002-64C41B300E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75541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FEA0FD-A579-8C47-214E-2AC53A259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340E7E9-E886-0D8E-760D-06EFD426C7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8194" name="Picture 2" descr="No hay ninguna descripción de la foto disponible.">
            <a:extLst>
              <a:ext uri="{FF2B5EF4-FFF2-40B4-BE49-F238E27FC236}">
                <a16:creationId xmlns:a16="http://schemas.microsoft.com/office/drawing/2014/main" id="{29566D42-46D0-54F7-3330-42D1E3BD40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41241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53C6BB-F4E7-A424-4D2A-61C86825D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E435AFB-BC83-A334-3593-B6CF6ACCE3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9218" name="Picture 2" descr="No hay ninguna descripción de la foto disponible.">
            <a:extLst>
              <a:ext uri="{FF2B5EF4-FFF2-40B4-BE49-F238E27FC236}">
                <a16:creationId xmlns:a16="http://schemas.microsoft.com/office/drawing/2014/main" id="{A27058C0-E432-0AAD-46BF-C412341AFE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725425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11</TotalTime>
  <Words>0</Words>
  <Application>Microsoft Macintosh PowerPoint</Application>
  <PresentationFormat>Presentación en pantalla (4:3)</PresentationFormat>
  <Paragraphs>0</Paragraphs>
  <Slides>35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39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Casiel Azpra</dc:creator>
  <cp:lastModifiedBy>Casiel Azpra</cp:lastModifiedBy>
  <cp:revision>1</cp:revision>
  <dcterms:created xsi:type="dcterms:W3CDTF">2023-03-15T22:24:13Z</dcterms:created>
  <dcterms:modified xsi:type="dcterms:W3CDTF">2023-03-15T22:35:50Z</dcterms:modified>
</cp:coreProperties>
</file>