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70"/>
    <p:restoredTop sz="94643"/>
  </p:normalViewPr>
  <p:slideViewPr>
    <p:cSldViewPr snapToGrid="0" snapToObjects="1">
      <p:cViewPr>
        <p:scale>
          <a:sx n="34" d="100"/>
          <a:sy n="34" d="100"/>
        </p:scale>
        <p:origin x="1136" y="1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05/05/22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05/05/22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05/05/22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05/05/22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05/05/22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05/05/22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05/05/22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05/05/22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05/05/22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05/05/22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05/05/22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05/05/22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790832" y="358726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BEBB2C3-1F5D-8741-B848-0A46CBE80038}"/>
              </a:ext>
            </a:extLst>
          </p:cNvPr>
          <p:cNvSpPr txBox="1"/>
          <p:nvPr/>
        </p:nvSpPr>
        <p:spPr>
          <a:xfrm>
            <a:off x="11528393" y="748022"/>
            <a:ext cx="10071132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39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$00,000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699D92-18AE-5443-9CFE-56F9267D14E2}"/>
              </a:ext>
            </a:extLst>
          </p:cNvPr>
          <p:cNvSpPr txBox="1"/>
          <p:nvPr/>
        </p:nvSpPr>
        <p:spPr>
          <a:xfrm>
            <a:off x="790832" y="6997443"/>
            <a:ext cx="111705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>
                <a:solidFill>
                  <a:schemeClr val="bg1"/>
                </a:solidFill>
                <a:latin typeface="Futura Light" pitchFamily="2" charset="0"/>
                <a:cs typeface="Futura Condensed" panose="020B0602020204020303" pitchFamily="34" charset="-79"/>
              </a:rPr>
              <a:t>Cantidad en letra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</TotalTime>
  <Words>7</Words>
  <Application>Microsoft Macintosh PowerPoint</Application>
  <PresentationFormat>Personalizado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Futura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Yessica Daza</cp:lastModifiedBy>
  <cp:revision>15</cp:revision>
  <dcterms:created xsi:type="dcterms:W3CDTF">2021-08-11T15:55:56Z</dcterms:created>
  <dcterms:modified xsi:type="dcterms:W3CDTF">2022-05-05T18:18:43Z</dcterms:modified>
</cp:coreProperties>
</file>