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63" r:id="rId2"/>
    <p:sldId id="264" r:id="rId3"/>
    <p:sldId id="265" r:id="rId4"/>
  </p:sldIdLst>
  <p:sldSz cx="10799763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/>
    <p:restoredTop sz="94674"/>
  </p:normalViewPr>
  <p:slideViewPr>
    <p:cSldViewPr snapToGrid="0" snapToObjects="1">
      <p:cViewPr varScale="1">
        <p:scale>
          <a:sx n="39" d="100"/>
          <a:sy n="39" d="100"/>
        </p:scale>
        <p:origin x="25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3534924"/>
            <a:ext cx="9179799" cy="7519835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11344752"/>
            <a:ext cx="8099822" cy="5214884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709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105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5384888"/>
            <a:ext cx="9314796" cy="8984801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14454688"/>
            <a:ext cx="9314796" cy="4724895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467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5749874"/>
            <a:ext cx="4589899" cy="137047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5749874"/>
            <a:ext cx="4589899" cy="137047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842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1149979"/>
            <a:ext cx="9314796" cy="417491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5294885"/>
            <a:ext cx="4568805" cy="259494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7889827"/>
            <a:ext cx="4568805" cy="116047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5294885"/>
            <a:ext cx="4591306" cy="259494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7889827"/>
            <a:ext cx="4591306" cy="116047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3158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742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9033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1439968"/>
            <a:ext cx="3483205" cy="5039889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3109937"/>
            <a:ext cx="5467380" cy="15349662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6479857"/>
            <a:ext cx="3483205" cy="12004738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11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1439968"/>
            <a:ext cx="3483205" cy="5039889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3109937"/>
            <a:ext cx="5467380" cy="15349662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6479857"/>
            <a:ext cx="3483205" cy="12004738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354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5474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1149975"/>
            <a:ext cx="2328699" cy="18304599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1149975"/>
            <a:ext cx="6851100" cy="18304599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193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1149979"/>
            <a:ext cx="9314796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5749874"/>
            <a:ext cx="9314796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20019564"/>
            <a:ext cx="2429947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06/06/24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20019564"/>
            <a:ext cx="3644920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20019564"/>
            <a:ext cx="2429947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882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2730433" y="5241319"/>
            <a:ext cx="533889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100"/>
              </a:lnSpc>
            </a:pPr>
            <a:r>
              <a:rPr lang="es-MX" sz="11100" b="1" dirty="0">
                <a:solidFill>
                  <a:schemeClr val="bg1"/>
                </a:solidFill>
                <a:latin typeface="Futura-Condensed" panose="020B0602020204020303" pitchFamily="34" charset="-79"/>
                <a:cs typeface="Futura-Condensed" panose="020B0602020204020303" pitchFamily="34" charset="-79"/>
              </a:rPr>
              <a:t>NOMBRE</a:t>
            </a:r>
          </a:p>
          <a:p>
            <a:pPr algn="ctr">
              <a:lnSpc>
                <a:spcPts val="11100"/>
              </a:lnSpc>
            </a:pPr>
            <a:r>
              <a:rPr lang="es-MX" sz="11100" b="1" dirty="0">
                <a:solidFill>
                  <a:schemeClr val="bg1"/>
                </a:solidFill>
                <a:latin typeface="Futura-Condensed" panose="020B0602020204020303" pitchFamily="34" charset="-79"/>
                <a:cs typeface="Futura-Condensed" panose="020B0602020204020303" pitchFamily="34" charset="-79"/>
              </a:rPr>
              <a:t>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2730433" y="6123060"/>
            <a:ext cx="533889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100"/>
              </a:lnSpc>
            </a:pPr>
            <a:r>
              <a:rPr lang="es-MX" sz="11100" b="1" dirty="0">
                <a:solidFill>
                  <a:schemeClr val="bg1"/>
                </a:solidFill>
                <a:latin typeface="Futura-Condensed" panose="020B0602020204020303" pitchFamily="34" charset="-79"/>
                <a:cs typeface="Futura-Condensed" panose="020B0602020204020303" pitchFamily="34" charset="-79"/>
              </a:rPr>
              <a:t>NOMBRE</a:t>
            </a:r>
          </a:p>
          <a:p>
            <a:pPr algn="ctr">
              <a:lnSpc>
                <a:spcPts val="11100"/>
              </a:lnSpc>
            </a:pPr>
            <a:r>
              <a:rPr lang="es-MX" sz="11100" b="1" dirty="0">
                <a:solidFill>
                  <a:schemeClr val="bg1"/>
                </a:solidFill>
                <a:latin typeface="Futura-Condensed" panose="020B0602020204020303" pitchFamily="34" charset="-79"/>
                <a:cs typeface="Futura-Condensed" panose="020B0602020204020303" pitchFamily="34" charset="-79"/>
              </a:rPr>
              <a:t>APELLIDO</a:t>
            </a:r>
          </a:p>
        </p:txBody>
      </p:sp>
    </p:spTree>
    <p:extLst>
      <p:ext uri="{BB962C8B-B14F-4D97-AF65-F5344CB8AC3E}">
        <p14:creationId xmlns:p14="http://schemas.microsoft.com/office/powerpoint/2010/main" val="224433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2730433" y="6057746"/>
            <a:ext cx="533889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100"/>
              </a:lnSpc>
            </a:pPr>
            <a:r>
              <a:rPr lang="es-MX" sz="11100" b="1" dirty="0">
                <a:solidFill>
                  <a:schemeClr val="bg1"/>
                </a:solidFill>
                <a:latin typeface="Futura-Condensed" panose="020B0602020204020303" pitchFamily="34" charset="-79"/>
                <a:cs typeface="Futura-Condensed" panose="020B0602020204020303" pitchFamily="34" charset="-79"/>
              </a:rPr>
              <a:t>NOMBRE</a:t>
            </a:r>
          </a:p>
          <a:p>
            <a:pPr algn="ctr">
              <a:lnSpc>
                <a:spcPts val="11100"/>
              </a:lnSpc>
            </a:pPr>
            <a:r>
              <a:rPr lang="es-MX" sz="11100" b="1" dirty="0">
                <a:solidFill>
                  <a:schemeClr val="bg1"/>
                </a:solidFill>
                <a:latin typeface="Futura-Condensed" panose="020B0602020204020303" pitchFamily="34" charset="-79"/>
                <a:cs typeface="Futura-Condensed" panose="020B0602020204020303" pitchFamily="34" charset="-79"/>
              </a:rPr>
              <a:t>APELLIDO</a:t>
            </a:r>
          </a:p>
        </p:txBody>
      </p:sp>
    </p:spTree>
    <p:extLst>
      <p:ext uri="{BB962C8B-B14F-4D97-AF65-F5344CB8AC3E}">
        <p14:creationId xmlns:p14="http://schemas.microsoft.com/office/powerpoint/2010/main" val="1833339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6</Words>
  <Application>Microsoft Macintosh PowerPoint</Application>
  <PresentationFormat>Personalizado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Futura-Condensed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20</cp:revision>
  <dcterms:created xsi:type="dcterms:W3CDTF">2021-08-11T15:55:56Z</dcterms:created>
  <dcterms:modified xsi:type="dcterms:W3CDTF">2024-06-06T16:55:47Z</dcterms:modified>
</cp:coreProperties>
</file>