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70"/>
    <p:restoredTop sz="94737"/>
  </p:normalViewPr>
  <p:slideViewPr>
    <p:cSldViewPr snapToGrid="0" snapToObjects="1">
      <p:cViewPr varScale="1">
        <p:scale>
          <a:sx n="47" d="100"/>
          <a:sy n="47" d="100"/>
        </p:scale>
        <p:origin x="280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24/03/22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8</Words>
  <Application>Microsoft Macintosh PowerPoint</Application>
  <PresentationFormat>Personalizado</PresentationFormat>
  <Paragraphs>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24</cp:revision>
  <dcterms:created xsi:type="dcterms:W3CDTF">2021-08-11T15:55:56Z</dcterms:created>
  <dcterms:modified xsi:type="dcterms:W3CDTF">2022-03-24T18:10:47Z</dcterms:modified>
</cp:coreProperties>
</file>