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 snapToObjects="1">
      <p:cViewPr varScale="1">
        <p:scale>
          <a:sx n="65" d="100"/>
          <a:sy n="65" d="100"/>
        </p:scale>
        <p:origin x="25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  <a:endParaRPr lang="es-MX" sz="4400" dirty="0">
              <a:solidFill>
                <a:schemeClr val="bg1"/>
              </a:solidFill>
              <a:latin typeface="Futura Light" pitchFamily="2" charset="0"/>
              <a:cs typeface="Futura Condensed" panose="020B0602020204020303" pitchFamily="34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30151058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18</Words>
  <Application>Microsoft Macintosh PowerPoint</Application>
  <PresentationFormat>Personalizado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23</cp:revision>
  <dcterms:created xsi:type="dcterms:W3CDTF">2021-08-11T15:55:56Z</dcterms:created>
  <dcterms:modified xsi:type="dcterms:W3CDTF">2024-07-26T00:18:27Z</dcterms:modified>
</cp:coreProperties>
</file>