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4" r:id="rId2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8"/>
  </p:normalViewPr>
  <p:slideViewPr>
    <p:cSldViewPr snapToGrid="0">
      <p:cViewPr>
        <p:scale>
          <a:sx n="136" d="100"/>
          <a:sy n="136" d="100"/>
        </p:scale>
        <p:origin x="-2440" y="-40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7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882058B-0DEF-2C94-B300-10665B0815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5B2F8A-F84C-A0DB-C9A9-9C267C030E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77DFD-BE5D-884E-A279-C139535BC845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6247545-05F1-021A-F435-B83F8DA195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62CE8BC-5FCF-0103-A5CD-87D988AA7C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89ADC-F150-6048-8074-769732F965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2673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29101-6CC6-B54E-A23C-723C2F0E6122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7529-6F4B-E346-908C-3A92AFC8CA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64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1pPr>
    <a:lvl2pPr marL="74066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2pPr>
    <a:lvl3pPr marL="148132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3pPr>
    <a:lvl4pPr marL="222199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4pPr>
    <a:lvl5pPr marL="2962656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5pPr>
    <a:lvl6pPr marL="370332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6pPr>
    <a:lvl7pPr marL="444398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7pPr>
    <a:lvl8pPr marL="518464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8pPr>
    <a:lvl9pPr marL="592531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585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317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910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51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947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85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961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  <a:prstGeom prst="ellipse">
            <a:avLst/>
          </a:prstGeo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5399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989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02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4972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F2AF019A-349E-934E-DF74-51BB7E0A4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090988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7467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AD350AD1-703D-04D0-9638-196A597580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283494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472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B6D22F4-B32B-2E1C-A776-4502D2791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6411" y="3416968"/>
            <a:ext cx="4163178" cy="4163178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1758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5C405E24-E22C-076C-E88C-DD78D10C5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88568" y="3609725"/>
            <a:ext cx="4138863" cy="4138863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7310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74710D5-1FDD-1013-18D8-128C8BBDDB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7620" y="1684923"/>
            <a:ext cx="4860760" cy="5052762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579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64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63EA5591-1F98-278E-C918-CD60BD6245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0024581-9843-9690-29B0-B65505B0DC6A}"/>
              </a:ext>
            </a:extLst>
          </p:cNvPr>
          <p:cNvSpPr txBox="1"/>
          <p:nvPr/>
        </p:nvSpPr>
        <p:spPr>
          <a:xfrm>
            <a:off x="5421133" y="8789310"/>
            <a:ext cx="2873735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67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NOMBRE*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8F27153-C6A4-FFBE-22E9-10338EA3AC9E}"/>
              </a:ext>
            </a:extLst>
          </p:cNvPr>
          <p:cNvSpPr txBox="1"/>
          <p:nvPr/>
        </p:nvSpPr>
        <p:spPr>
          <a:xfrm>
            <a:off x="2304512" y="9679961"/>
            <a:ext cx="9106981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5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UBICACIÓN*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46AA3D-83E9-B4BC-5048-879728C78B77}"/>
              </a:ext>
            </a:extLst>
          </p:cNvPr>
          <p:cNvSpPr txBox="1"/>
          <p:nvPr/>
        </p:nvSpPr>
        <p:spPr>
          <a:xfrm>
            <a:off x="5314599" y="12661642"/>
            <a:ext cx="3086807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CAPACITACIÓN*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D2A3377-4CAF-3BDE-0F88-FCE335ABD662}"/>
              </a:ext>
            </a:extLst>
          </p:cNvPr>
          <p:cNvSpPr txBox="1"/>
          <p:nvPr/>
        </p:nvSpPr>
        <p:spPr>
          <a:xfrm>
            <a:off x="4185267" y="13333554"/>
            <a:ext cx="235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30-JUL-2024*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8591681-A66B-DFC3-4EB5-5B0679B858CE}"/>
              </a:ext>
            </a:extLst>
          </p:cNvPr>
          <p:cNvSpPr txBox="1"/>
          <p:nvPr/>
        </p:nvSpPr>
        <p:spPr>
          <a:xfrm>
            <a:off x="7436531" y="13326574"/>
            <a:ext cx="2098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00:00 A.M.*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F0ED8DE-1BD4-D400-066D-0957F667728E}"/>
              </a:ext>
            </a:extLst>
          </p:cNvPr>
          <p:cNvSpPr txBox="1"/>
          <p:nvPr/>
        </p:nvSpPr>
        <p:spPr>
          <a:xfrm>
            <a:off x="5629940" y="13864075"/>
            <a:ext cx="2456122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DIRECCIÓN*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2F48E6-AE24-23F1-A8AC-2F6EFE40E213}"/>
              </a:ext>
            </a:extLst>
          </p:cNvPr>
          <p:cNvSpPr txBox="1"/>
          <p:nvPr/>
        </p:nvSpPr>
        <p:spPr>
          <a:xfrm>
            <a:off x="5726120" y="14512699"/>
            <a:ext cx="2263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UBICACIÓN*</a:t>
            </a:r>
          </a:p>
        </p:txBody>
      </p:sp>
    </p:spTree>
    <p:extLst>
      <p:ext uri="{BB962C8B-B14F-4D97-AF65-F5344CB8AC3E}">
        <p14:creationId xmlns:p14="http://schemas.microsoft.com/office/powerpoint/2010/main" val="38328421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17</Words>
  <Application>Microsoft Macintosh PowerPoint</Application>
  <PresentationFormat>Personalizado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6</cp:revision>
  <dcterms:created xsi:type="dcterms:W3CDTF">2024-08-01T18:11:07Z</dcterms:created>
  <dcterms:modified xsi:type="dcterms:W3CDTF">2024-08-01T19:11:57Z</dcterms:modified>
</cp:coreProperties>
</file>