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8"/>
  </p:normalViewPr>
  <p:slideViewPr>
    <p:cSldViewPr snapToGrid="0">
      <p:cViewPr>
        <p:scale>
          <a:sx n="136" d="100"/>
          <a:sy n="136" d="100"/>
        </p:scale>
        <p:origin x="-2320" y="-38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882058B-0DEF-2C94-B300-10665B081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5B2F8A-F84C-A0DB-C9A9-9C267C030E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77DFD-BE5D-884E-A279-C139535BC845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247545-05F1-021A-F435-B83F8DA19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2CE8BC-5FCF-0103-A5CD-87D988AA7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89ADC-F150-6048-8074-769732F965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67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9101-6CC6-B54E-A23C-723C2F0E6122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529-6F4B-E346-908C-3A92AFC8CA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17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91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4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96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  <a:prstGeom prst="ellipse">
            <a:avLst/>
          </a:prstGeo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3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4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F2AF019A-349E-934E-DF74-51BB7E0A4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90988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46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AD350AD1-703D-04D0-9638-196A597580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283494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47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B6D22F4-B32B-2E1C-A776-4502D2791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6411" y="3416968"/>
            <a:ext cx="4163178" cy="4163178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75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5C405E24-E22C-076C-E88C-DD78D10C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8568" y="3609725"/>
            <a:ext cx="4138863" cy="4138863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31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74710D5-1FDD-1013-18D8-128C8BBDDB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684923"/>
            <a:ext cx="4860760" cy="5052762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7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01CC7132-76BB-A52B-40A7-C43CB12A41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7030E6-7C73-861A-6EE0-77E88387E6EE}"/>
              </a:ext>
            </a:extLst>
          </p:cNvPr>
          <p:cNvSpPr txBox="1"/>
          <p:nvPr/>
        </p:nvSpPr>
        <p:spPr>
          <a:xfrm>
            <a:off x="5421133" y="8644932"/>
            <a:ext cx="28737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7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NOMBRE*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9BC2A4-8365-7BD8-7EDD-1BA5E94FCB94}"/>
              </a:ext>
            </a:extLst>
          </p:cNvPr>
          <p:cNvSpPr txBox="1"/>
          <p:nvPr/>
        </p:nvSpPr>
        <p:spPr>
          <a:xfrm>
            <a:off x="2304512" y="9535583"/>
            <a:ext cx="9106981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5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D43463-08C1-E2B0-4CA2-F2A976D46007}"/>
              </a:ext>
            </a:extLst>
          </p:cNvPr>
          <p:cNvSpPr txBox="1"/>
          <p:nvPr/>
        </p:nvSpPr>
        <p:spPr>
          <a:xfrm>
            <a:off x="5314599" y="12661642"/>
            <a:ext cx="308680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CAPACITACIÓN*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B13ECC-FDAF-D59B-2650-213538FF4F12}"/>
              </a:ext>
            </a:extLst>
          </p:cNvPr>
          <p:cNvSpPr txBox="1"/>
          <p:nvPr/>
        </p:nvSpPr>
        <p:spPr>
          <a:xfrm>
            <a:off x="4185267" y="13333554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30-JUL-2024*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E3EDCF5-BFBC-621F-3419-B118F498B2E5}"/>
              </a:ext>
            </a:extLst>
          </p:cNvPr>
          <p:cNvSpPr txBox="1"/>
          <p:nvPr/>
        </p:nvSpPr>
        <p:spPr>
          <a:xfrm>
            <a:off x="7436531" y="13326574"/>
            <a:ext cx="209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00:00 A.M.*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FD6DA5-71CE-DC59-74B1-04EEAF8D8B02}"/>
              </a:ext>
            </a:extLst>
          </p:cNvPr>
          <p:cNvSpPr txBox="1"/>
          <p:nvPr/>
        </p:nvSpPr>
        <p:spPr>
          <a:xfrm>
            <a:off x="5629940" y="13864075"/>
            <a:ext cx="2456122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DIRECCIÓN*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1521F4F-EB3A-AAE0-F982-5E7034601FC2}"/>
              </a:ext>
            </a:extLst>
          </p:cNvPr>
          <p:cNvSpPr txBox="1"/>
          <p:nvPr/>
        </p:nvSpPr>
        <p:spPr>
          <a:xfrm>
            <a:off x="5726120" y="14512699"/>
            <a:ext cx="2263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UBICACIÓN*</a:t>
            </a:r>
          </a:p>
        </p:txBody>
      </p:sp>
    </p:spTree>
    <p:extLst>
      <p:ext uri="{BB962C8B-B14F-4D97-AF65-F5344CB8AC3E}">
        <p14:creationId xmlns:p14="http://schemas.microsoft.com/office/powerpoint/2010/main" val="642622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17</Words>
  <Application>Microsoft Macintosh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5</cp:revision>
  <dcterms:created xsi:type="dcterms:W3CDTF">2024-08-01T18:11:07Z</dcterms:created>
  <dcterms:modified xsi:type="dcterms:W3CDTF">2024-08-01T19:11:48Z</dcterms:modified>
</cp:coreProperties>
</file>