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8280400" cy="28797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89F"/>
    <a:srgbClr val="986F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>
        <p:scale>
          <a:sx n="120" d="100"/>
          <a:sy n="120" d="100"/>
        </p:scale>
        <p:origin x="528" y="1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5050" y="471289"/>
            <a:ext cx="6210300" cy="1002571"/>
          </a:xfrm>
        </p:spPr>
        <p:txBody>
          <a:bodyPr anchor="b"/>
          <a:lstStyle>
            <a:lvl1pPr algn="ctr">
              <a:defRPr sz="251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5050" y="1512522"/>
            <a:ext cx="6210300" cy="695267"/>
          </a:xfrm>
        </p:spPr>
        <p:txBody>
          <a:bodyPr/>
          <a:lstStyle>
            <a:lvl1pPr marL="0" indent="0" algn="ctr">
              <a:buNone/>
              <a:defRPr sz="1008"/>
            </a:lvl1pPr>
            <a:lvl2pPr marL="191978" indent="0" algn="ctr">
              <a:buNone/>
              <a:defRPr sz="840"/>
            </a:lvl2pPr>
            <a:lvl3pPr marL="383957" indent="0" algn="ctr">
              <a:buNone/>
              <a:defRPr sz="756"/>
            </a:lvl3pPr>
            <a:lvl4pPr marL="575935" indent="0" algn="ctr">
              <a:buNone/>
              <a:defRPr sz="672"/>
            </a:lvl4pPr>
            <a:lvl5pPr marL="767913" indent="0" algn="ctr">
              <a:buNone/>
              <a:defRPr sz="672"/>
            </a:lvl5pPr>
            <a:lvl6pPr marL="959891" indent="0" algn="ctr">
              <a:buNone/>
              <a:defRPr sz="672"/>
            </a:lvl6pPr>
            <a:lvl7pPr marL="1151870" indent="0" algn="ctr">
              <a:buNone/>
              <a:defRPr sz="672"/>
            </a:lvl7pPr>
            <a:lvl8pPr marL="1343848" indent="0" algn="ctr">
              <a:buNone/>
              <a:defRPr sz="672"/>
            </a:lvl8pPr>
            <a:lvl9pPr marL="1535826" indent="0" algn="ctr">
              <a:buNone/>
              <a:defRPr sz="672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6413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9670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965" y="717932"/>
            <a:ext cx="7141845" cy="1197885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4965" y="1927150"/>
            <a:ext cx="7141845" cy="629940"/>
          </a:xfrm>
        </p:spPr>
        <p:txBody>
          <a:bodyPr/>
          <a:lstStyle>
            <a:lvl1pPr marL="0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1pPr>
            <a:lvl2pPr marL="191978" indent="0">
              <a:buNone/>
              <a:defRPr sz="840">
                <a:solidFill>
                  <a:schemeClr val="tx1">
                    <a:tint val="82000"/>
                  </a:schemeClr>
                </a:solidFill>
              </a:defRPr>
            </a:lvl2pPr>
            <a:lvl3pPr marL="383957" indent="0">
              <a:buNone/>
              <a:defRPr sz="756">
                <a:solidFill>
                  <a:schemeClr val="tx1">
                    <a:tint val="82000"/>
                  </a:schemeClr>
                </a:solidFill>
              </a:defRPr>
            </a:lvl3pPr>
            <a:lvl4pPr marL="575935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4pPr>
            <a:lvl5pPr marL="767913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5pPr>
            <a:lvl6pPr marL="959891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6pPr>
            <a:lvl7pPr marL="1151870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7pPr>
            <a:lvl8pPr marL="1343848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8pPr>
            <a:lvl9pPr marL="1535826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901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9278" y="766593"/>
            <a:ext cx="3519170" cy="182715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953" y="766593"/>
            <a:ext cx="3519170" cy="182715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3281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6" y="153319"/>
            <a:ext cx="7141845" cy="556614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356" y="705933"/>
            <a:ext cx="3502997" cy="345967"/>
          </a:xfrm>
        </p:spPr>
        <p:txBody>
          <a:bodyPr anchor="b"/>
          <a:lstStyle>
            <a:lvl1pPr marL="0" indent="0">
              <a:buNone/>
              <a:defRPr sz="1008" b="1"/>
            </a:lvl1pPr>
            <a:lvl2pPr marL="191978" indent="0">
              <a:buNone/>
              <a:defRPr sz="840" b="1"/>
            </a:lvl2pPr>
            <a:lvl3pPr marL="383957" indent="0">
              <a:buNone/>
              <a:defRPr sz="756" b="1"/>
            </a:lvl3pPr>
            <a:lvl4pPr marL="575935" indent="0">
              <a:buNone/>
              <a:defRPr sz="672" b="1"/>
            </a:lvl4pPr>
            <a:lvl5pPr marL="767913" indent="0">
              <a:buNone/>
              <a:defRPr sz="672" b="1"/>
            </a:lvl5pPr>
            <a:lvl6pPr marL="959891" indent="0">
              <a:buNone/>
              <a:defRPr sz="672" b="1"/>
            </a:lvl6pPr>
            <a:lvl7pPr marL="1151870" indent="0">
              <a:buNone/>
              <a:defRPr sz="672" b="1"/>
            </a:lvl7pPr>
            <a:lvl8pPr marL="1343848" indent="0">
              <a:buNone/>
              <a:defRPr sz="672" b="1"/>
            </a:lvl8pPr>
            <a:lvl9pPr marL="1535826" indent="0">
              <a:buNone/>
              <a:defRPr sz="67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0356" y="1051899"/>
            <a:ext cx="3502997" cy="154718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91952" y="705933"/>
            <a:ext cx="3520249" cy="345967"/>
          </a:xfrm>
        </p:spPr>
        <p:txBody>
          <a:bodyPr anchor="b"/>
          <a:lstStyle>
            <a:lvl1pPr marL="0" indent="0">
              <a:buNone/>
              <a:defRPr sz="1008" b="1"/>
            </a:lvl1pPr>
            <a:lvl2pPr marL="191978" indent="0">
              <a:buNone/>
              <a:defRPr sz="840" b="1"/>
            </a:lvl2pPr>
            <a:lvl3pPr marL="383957" indent="0">
              <a:buNone/>
              <a:defRPr sz="756" b="1"/>
            </a:lvl3pPr>
            <a:lvl4pPr marL="575935" indent="0">
              <a:buNone/>
              <a:defRPr sz="672" b="1"/>
            </a:lvl4pPr>
            <a:lvl5pPr marL="767913" indent="0">
              <a:buNone/>
              <a:defRPr sz="672" b="1"/>
            </a:lvl5pPr>
            <a:lvl6pPr marL="959891" indent="0">
              <a:buNone/>
              <a:defRPr sz="672" b="1"/>
            </a:lvl6pPr>
            <a:lvl7pPr marL="1151870" indent="0">
              <a:buNone/>
              <a:defRPr sz="672" b="1"/>
            </a:lvl7pPr>
            <a:lvl8pPr marL="1343848" indent="0">
              <a:buNone/>
              <a:defRPr sz="672" b="1"/>
            </a:lvl8pPr>
            <a:lvl9pPr marL="1535826" indent="0">
              <a:buNone/>
              <a:defRPr sz="67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1952" y="1051899"/>
            <a:ext cx="3520249" cy="154718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985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9948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381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7" y="191982"/>
            <a:ext cx="2670644" cy="671936"/>
          </a:xfrm>
        </p:spPr>
        <p:txBody>
          <a:bodyPr anchor="b"/>
          <a:lstStyle>
            <a:lvl1pPr>
              <a:defRPr sz="134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0248" y="414627"/>
            <a:ext cx="4191953" cy="2046471"/>
          </a:xfrm>
        </p:spPr>
        <p:txBody>
          <a:bodyPr/>
          <a:lstStyle>
            <a:lvl1pPr>
              <a:defRPr sz="1344"/>
            </a:lvl1pPr>
            <a:lvl2pPr>
              <a:defRPr sz="1176"/>
            </a:lvl2pPr>
            <a:lvl3pPr>
              <a:defRPr sz="1008"/>
            </a:lvl3pPr>
            <a:lvl4pPr>
              <a:defRPr sz="840"/>
            </a:lvl4pPr>
            <a:lvl5pPr>
              <a:defRPr sz="840"/>
            </a:lvl5pPr>
            <a:lvl6pPr>
              <a:defRPr sz="840"/>
            </a:lvl6pPr>
            <a:lvl7pPr>
              <a:defRPr sz="840"/>
            </a:lvl7pPr>
            <a:lvl8pPr>
              <a:defRPr sz="840"/>
            </a:lvl8pPr>
            <a:lvl9pPr>
              <a:defRPr sz="84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7" y="863918"/>
            <a:ext cx="2670644" cy="1600514"/>
          </a:xfrm>
        </p:spPr>
        <p:txBody>
          <a:bodyPr/>
          <a:lstStyle>
            <a:lvl1pPr marL="0" indent="0">
              <a:buNone/>
              <a:defRPr sz="672"/>
            </a:lvl1pPr>
            <a:lvl2pPr marL="191978" indent="0">
              <a:buNone/>
              <a:defRPr sz="588"/>
            </a:lvl2pPr>
            <a:lvl3pPr marL="383957" indent="0">
              <a:buNone/>
              <a:defRPr sz="504"/>
            </a:lvl3pPr>
            <a:lvl4pPr marL="575935" indent="0">
              <a:buNone/>
              <a:defRPr sz="420"/>
            </a:lvl4pPr>
            <a:lvl5pPr marL="767913" indent="0">
              <a:buNone/>
              <a:defRPr sz="420"/>
            </a:lvl5pPr>
            <a:lvl6pPr marL="959891" indent="0">
              <a:buNone/>
              <a:defRPr sz="420"/>
            </a:lvl6pPr>
            <a:lvl7pPr marL="1151870" indent="0">
              <a:buNone/>
              <a:defRPr sz="420"/>
            </a:lvl7pPr>
            <a:lvl8pPr marL="1343848" indent="0">
              <a:buNone/>
              <a:defRPr sz="420"/>
            </a:lvl8pPr>
            <a:lvl9pPr marL="1535826" indent="0">
              <a:buNone/>
              <a:defRPr sz="42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1008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7" y="191982"/>
            <a:ext cx="2670644" cy="671936"/>
          </a:xfrm>
        </p:spPr>
        <p:txBody>
          <a:bodyPr anchor="b"/>
          <a:lstStyle>
            <a:lvl1pPr>
              <a:defRPr sz="134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20248" y="414627"/>
            <a:ext cx="4191953" cy="2046471"/>
          </a:xfrm>
        </p:spPr>
        <p:txBody>
          <a:bodyPr anchor="t"/>
          <a:lstStyle>
            <a:lvl1pPr marL="0" indent="0">
              <a:buNone/>
              <a:defRPr sz="1344"/>
            </a:lvl1pPr>
            <a:lvl2pPr marL="191978" indent="0">
              <a:buNone/>
              <a:defRPr sz="1176"/>
            </a:lvl2pPr>
            <a:lvl3pPr marL="383957" indent="0">
              <a:buNone/>
              <a:defRPr sz="1008"/>
            </a:lvl3pPr>
            <a:lvl4pPr marL="575935" indent="0">
              <a:buNone/>
              <a:defRPr sz="840"/>
            </a:lvl4pPr>
            <a:lvl5pPr marL="767913" indent="0">
              <a:buNone/>
              <a:defRPr sz="840"/>
            </a:lvl5pPr>
            <a:lvl6pPr marL="959891" indent="0">
              <a:buNone/>
              <a:defRPr sz="840"/>
            </a:lvl6pPr>
            <a:lvl7pPr marL="1151870" indent="0">
              <a:buNone/>
              <a:defRPr sz="840"/>
            </a:lvl7pPr>
            <a:lvl8pPr marL="1343848" indent="0">
              <a:buNone/>
              <a:defRPr sz="840"/>
            </a:lvl8pPr>
            <a:lvl9pPr marL="1535826" indent="0">
              <a:buNone/>
              <a:defRPr sz="84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7" y="863918"/>
            <a:ext cx="2670644" cy="1600514"/>
          </a:xfrm>
        </p:spPr>
        <p:txBody>
          <a:bodyPr/>
          <a:lstStyle>
            <a:lvl1pPr marL="0" indent="0">
              <a:buNone/>
              <a:defRPr sz="672"/>
            </a:lvl1pPr>
            <a:lvl2pPr marL="191978" indent="0">
              <a:buNone/>
              <a:defRPr sz="588"/>
            </a:lvl2pPr>
            <a:lvl3pPr marL="383957" indent="0">
              <a:buNone/>
              <a:defRPr sz="504"/>
            </a:lvl3pPr>
            <a:lvl4pPr marL="575935" indent="0">
              <a:buNone/>
              <a:defRPr sz="420"/>
            </a:lvl4pPr>
            <a:lvl5pPr marL="767913" indent="0">
              <a:buNone/>
              <a:defRPr sz="420"/>
            </a:lvl5pPr>
            <a:lvl6pPr marL="959891" indent="0">
              <a:buNone/>
              <a:defRPr sz="420"/>
            </a:lvl6pPr>
            <a:lvl7pPr marL="1151870" indent="0">
              <a:buNone/>
              <a:defRPr sz="420"/>
            </a:lvl7pPr>
            <a:lvl8pPr marL="1343848" indent="0">
              <a:buNone/>
              <a:defRPr sz="420"/>
            </a:lvl8pPr>
            <a:lvl9pPr marL="1535826" indent="0">
              <a:buNone/>
              <a:defRPr sz="42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7267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3217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25661" y="153319"/>
            <a:ext cx="1785461" cy="244043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9277" y="153319"/>
            <a:ext cx="5252879" cy="244043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5656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9278" y="153319"/>
            <a:ext cx="7141845" cy="556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9278" y="766593"/>
            <a:ext cx="7141845" cy="1827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9278" y="2669079"/>
            <a:ext cx="1863090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2883" y="2669079"/>
            <a:ext cx="2794635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48033" y="2669079"/>
            <a:ext cx="1863090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44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83957" rtl="0" eaLnBrk="1" latinLnBrk="0" hangingPunct="1">
        <a:lnSpc>
          <a:spcPct val="90000"/>
        </a:lnSpc>
        <a:spcBef>
          <a:spcPct val="0"/>
        </a:spcBef>
        <a:buNone/>
        <a:defRPr sz="18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5989" indent="-95989" algn="l" defTabSz="383957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176" kern="1200">
          <a:solidFill>
            <a:schemeClr val="tx1"/>
          </a:solidFill>
          <a:latin typeface="+mn-lt"/>
          <a:ea typeface="+mn-ea"/>
          <a:cs typeface="+mn-cs"/>
        </a:defRPr>
      </a:lvl1pPr>
      <a:lvl2pPr marL="287967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1008" kern="1200">
          <a:solidFill>
            <a:schemeClr val="tx1"/>
          </a:solidFill>
          <a:latin typeface="+mn-lt"/>
          <a:ea typeface="+mn-ea"/>
          <a:cs typeface="+mn-cs"/>
        </a:defRPr>
      </a:lvl2pPr>
      <a:lvl3pPr marL="479946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840" kern="1200">
          <a:solidFill>
            <a:schemeClr val="tx1"/>
          </a:solidFill>
          <a:latin typeface="+mn-lt"/>
          <a:ea typeface="+mn-ea"/>
          <a:cs typeface="+mn-cs"/>
        </a:defRPr>
      </a:lvl3pPr>
      <a:lvl4pPr marL="671924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4pPr>
      <a:lvl5pPr marL="863902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5pPr>
      <a:lvl6pPr marL="1055881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6pPr>
      <a:lvl7pPr marL="1247859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7pPr>
      <a:lvl8pPr marL="1439837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8pPr>
      <a:lvl9pPr marL="1631815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1pPr>
      <a:lvl2pPr marL="191978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2pPr>
      <a:lvl3pPr marL="383957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3pPr>
      <a:lvl4pPr marL="575935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4pPr>
      <a:lvl5pPr marL="767913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5pPr>
      <a:lvl6pPr marL="959891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6pPr>
      <a:lvl7pPr marL="1151870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7pPr>
      <a:lvl8pPr marL="1343848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8pPr>
      <a:lvl9pPr marL="1535826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>
            <a:extLst>
              <a:ext uri="{FF2B5EF4-FFF2-40B4-BE49-F238E27FC236}">
                <a16:creationId xmlns:a16="http://schemas.microsoft.com/office/drawing/2014/main" id="{776DFC0B-0B0E-9C55-AC60-927811341E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62" r="10398" b="13382"/>
          <a:stretch/>
        </p:blipFill>
        <p:spPr>
          <a:xfrm>
            <a:off x="4218379" y="-50338"/>
            <a:ext cx="1816300" cy="2930063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C37A0A1A-8F8C-6923-5854-B2D9D5336A81}"/>
              </a:ext>
            </a:extLst>
          </p:cNvPr>
          <p:cNvSpPr txBox="1"/>
          <p:nvPr/>
        </p:nvSpPr>
        <p:spPr>
          <a:xfrm rot="16200000">
            <a:off x="893850" y="2238077"/>
            <a:ext cx="891719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ORGANIZADOR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C316C52-8EE2-BBAD-DBB9-8FD824D67D97}"/>
              </a:ext>
            </a:extLst>
          </p:cNvPr>
          <p:cNvSpPr txBox="1"/>
          <p:nvPr/>
        </p:nvSpPr>
        <p:spPr>
          <a:xfrm rot="16200000">
            <a:off x="1223503" y="2444884"/>
            <a:ext cx="5389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Nombre</a:t>
            </a:r>
            <a:endParaRPr lang="es-MX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9CB6C8B-7699-AEC6-74F0-D048541884AE}"/>
              </a:ext>
            </a:extLst>
          </p:cNvPr>
          <p:cNvSpPr txBox="1"/>
          <p:nvPr/>
        </p:nvSpPr>
        <p:spPr>
          <a:xfrm rot="16200000">
            <a:off x="291706" y="2183711"/>
            <a:ext cx="949299" cy="315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5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AF16823-2D7E-E4B4-D1BE-483977D4E790}"/>
              </a:ext>
            </a:extLst>
          </p:cNvPr>
          <p:cNvSpPr txBox="1"/>
          <p:nvPr/>
        </p:nvSpPr>
        <p:spPr>
          <a:xfrm rot="16200000">
            <a:off x="679494" y="2294479"/>
            <a:ext cx="668773" cy="3744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100"/>
              </a:lnSpc>
            </a:pPr>
            <a:r>
              <a:rPr lang="es-MX" sz="11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>
              <a:lnSpc>
                <a:spcPts val="1100"/>
              </a:lnSpc>
            </a:pPr>
            <a:r>
              <a:rPr lang="es-MX" sz="11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61DC07F-9A15-4F23-CFE2-E8978468EECC}"/>
              </a:ext>
            </a:extLst>
          </p:cNvPr>
          <p:cNvSpPr txBox="1"/>
          <p:nvPr/>
        </p:nvSpPr>
        <p:spPr>
          <a:xfrm>
            <a:off x="6673983" y="829554"/>
            <a:ext cx="13436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20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1B077C8-1B8D-7EDF-D8CA-F4D97A11AF81}"/>
              </a:ext>
            </a:extLst>
          </p:cNvPr>
          <p:cNvSpPr txBox="1"/>
          <p:nvPr/>
        </p:nvSpPr>
        <p:spPr>
          <a:xfrm>
            <a:off x="6984389" y="1159642"/>
            <a:ext cx="722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 algn="ctr">
              <a:lnSpc>
                <a:spcPts val="120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86BD9F1-3A08-FE45-7600-1CE44A9D2961}"/>
              </a:ext>
            </a:extLst>
          </p:cNvPr>
          <p:cNvSpPr txBox="1"/>
          <p:nvPr/>
        </p:nvSpPr>
        <p:spPr>
          <a:xfrm>
            <a:off x="7054986" y="1540776"/>
            <a:ext cx="581633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EVENTO.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29F0CFE-CDB0-5E8C-EC3D-C59115F10C56}"/>
              </a:ext>
            </a:extLst>
          </p:cNvPr>
          <p:cNvSpPr txBox="1"/>
          <p:nvPr/>
        </p:nvSpPr>
        <p:spPr>
          <a:xfrm>
            <a:off x="6980959" y="1716299"/>
            <a:ext cx="729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DIRECCIÓN</a:t>
            </a:r>
            <a:endParaRPr lang="es-MX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3BF1F6F-F5E6-06CA-A759-C3BAC95DD3C8}"/>
              </a:ext>
            </a:extLst>
          </p:cNvPr>
          <p:cNvSpPr txBox="1"/>
          <p:nvPr/>
        </p:nvSpPr>
        <p:spPr>
          <a:xfrm>
            <a:off x="2295397" y="688426"/>
            <a:ext cx="1662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3DC0C3E-413A-46D2-6875-F24BA8D052E1}"/>
              </a:ext>
            </a:extLst>
          </p:cNvPr>
          <p:cNvSpPr txBox="1"/>
          <p:nvPr/>
        </p:nvSpPr>
        <p:spPr>
          <a:xfrm>
            <a:off x="2630745" y="1112686"/>
            <a:ext cx="991938" cy="52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 algn="ctr">
              <a:lnSpc>
                <a:spcPts val="1660"/>
              </a:lnSpc>
            </a:pPr>
            <a:r>
              <a:rPr lang="es-MX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D09C4826-EB8D-96E2-B87B-42672A57143A}"/>
              </a:ext>
            </a:extLst>
          </p:cNvPr>
          <p:cNvSpPr txBox="1"/>
          <p:nvPr/>
        </p:nvSpPr>
        <p:spPr>
          <a:xfrm>
            <a:off x="2835898" y="1651477"/>
            <a:ext cx="581633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EVENTO.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C9DEB54-936D-C4BE-F579-109C9B191A14}"/>
              </a:ext>
            </a:extLst>
          </p:cNvPr>
          <p:cNvSpPr txBox="1"/>
          <p:nvPr/>
        </p:nvSpPr>
        <p:spPr>
          <a:xfrm>
            <a:off x="2761871" y="1833193"/>
            <a:ext cx="729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DIRECCIÓN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634781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29</Words>
  <Application>Microsoft Macintosh PowerPoint</Application>
  <PresentationFormat>Personalizado</PresentationFormat>
  <Paragraphs>15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Futura Condensed Medium</vt:lpstr>
      <vt:lpstr>Futura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Vania Rosado</dc:creator>
  <cp:lastModifiedBy>Vania Rosado</cp:lastModifiedBy>
  <cp:revision>10</cp:revision>
  <dcterms:created xsi:type="dcterms:W3CDTF">2024-08-02T20:36:04Z</dcterms:created>
  <dcterms:modified xsi:type="dcterms:W3CDTF">2024-08-07T21:21:31Z</dcterms:modified>
</cp:coreProperties>
</file>