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11</cp:revision>
  <dcterms:created xsi:type="dcterms:W3CDTF">2024-08-02T20:36:04Z</dcterms:created>
  <dcterms:modified xsi:type="dcterms:W3CDTF">2024-08-07T21:21:46Z</dcterms:modified>
</cp:coreProperties>
</file>