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89F"/>
    <a:srgbClr val="986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120" d="100"/>
          <a:sy n="120" d="100"/>
        </p:scale>
        <p:origin x="528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050" y="471289"/>
            <a:ext cx="6210300" cy="1002571"/>
          </a:xfrm>
        </p:spPr>
        <p:txBody>
          <a:bodyPr anchor="b"/>
          <a:lstStyle>
            <a:lvl1pPr algn="ctr"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1512522"/>
            <a:ext cx="6210300" cy="695267"/>
          </a:xfrm>
        </p:spPr>
        <p:txBody>
          <a:bodyPr/>
          <a:lstStyle>
            <a:lvl1pPr marL="0" indent="0" algn="ctr">
              <a:buNone/>
              <a:defRPr sz="1008"/>
            </a:lvl1pPr>
            <a:lvl2pPr marL="191978" indent="0" algn="ctr">
              <a:buNone/>
              <a:defRPr sz="840"/>
            </a:lvl2pPr>
            <a:lvl3pPr marL="383957" indent="0" algn="ctr">
              <a:buNone/>
              <a:defRPr sz="756"/>
            </a:lvl3pPr>
            <a:lvl4pPr marL="575935" indent="0" algn="ctr">
              <a:buNone/>
              <a:defRPr sz="672"/>
            </a:lvl4pPr>
            <a:lvl5pPr marL="767913" indent="0" algn="ctr">
              <a:buNone/>
              <a:defRPr sz="672"/>
            </a:lvl5pPr>
            <a:lvl6pPr marL="959891" indent="0" algn="ctr">
              <a:buNone/>
              <a:defRPr sz="672"/>
            </a:lvl6pPr>
            <a:lvl7pPr marL="1151870" indent="0" algn="ctr">
              <a:buNone/>
              <a:defRPr sz="672"/>
            </a:lvl7pPr>
            <a:lvl8pPr marL="1343848" indent="0" algn="ctr">
              <a:buNone/>
              <a:defRPr sz="672"/>
            </a:lvl8pPr>
            <a:lvl9pPr marL="1535826" indent="0" algn="ctr">
              <a:buNone/>
              <a:defRPr sz="67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41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6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717932"/>
            <a:ext cx="7141845" cy="119788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1927150"/>
            <a:ext cx="7141845" cy="629940"/>
          </a:xfrm>
        </p:spPr>
        <p:txBody>
          <a:bodyPr/>
          <a:lstStyle>
            <a:lvl1pPr marL="0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1pPr>
            <a:lvl2pPr marL="191978" indent="0">
              <a:buNone/>
              <a:defRPr sz="840">
                <a:solidFill>
                  <a:schemeClr val="tx1">
                    <a:tint val="82000"/>
                  </a:schemeClr>
                </a:solidFill>
              </a:defRPr>
            </a:lvl2pPr>
            <a:lvl3pPr marL="383957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3pPr>
            <a:lvl4pPr marL="575935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4pPr>
            <a:lvl5pPr marL="767913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5pPr>
            <a:lvl6pPr marL="959891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6pPr>
            <a:lvl7pPr marL="1151870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7pPr>
            <a:lvl8pPr marL="1343848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8pPr>
            <a:lvl9pPr marL="1535826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90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2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53319"/>
            <a:ext cx="7141845" cy="5566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6" y="705933"/>
            <a:ext cx="3502997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6" y="1051899"/>
            <a:ext cx="3502997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2" y="705933"/>
            <a:ext cx="3520249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2" y="1051899"/>
            <a:ext cx="3520249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85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94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38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414627"/>
            <a:ext cx="4191953" cy="2046471"/>
          </a:xfrm>
        </p:spPr>
        <p:txBody>
          <a:bodyPr/>
          <a:lstStyle>
            <a:lvl1pPr>
              <a:defRPr sz="1344"/>
            </a:lvl1pPr>
            <a:lvl2pPr>
              <a:defRPr sz="1176"/>
            </a:lvl2pPr>
            <a:lvl3pPr>
              <a:defRPr sz="1008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00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414627"/>
            <a:ext cx="4191953" cy="2046471"/>
          </a:xfrm>
        </p:spPr>
        <p:txBody>
          <a:bodyPr anchor="t"/>
          <a:lstStyle>
            <a:lvl1pPr marL="0" indent="0">
              <a:buNone/>
              <a:defRPr sz="1344"/>
            </a:lvl1pPr>
            <a:lvl2pPr marL="191978" indent="0">
              <a:buNone/>
              <a:defRPr sz="1176"/>
            </a:lvl2pPr>
            <a:lvl3pPr marL="383957" indent="0">
              <a:buNone/>
              <a:defRPr sz="1008"/>
            </a:lvl3pPr>
            <a:lvl4pPr marL="575935" indent="0">
              <a:buNone/>
              <a:defRPr sz="840"/>
            </a:lvl4pPr>
            <a:lvl5pPr marL="767913" indent="0">
              <a:buNone/>
              <a:defRPr sz="840"/>
            </a:lvl5pPr>
            <a:lvl6pPr marL="959891" indent="0">
              <a:buNone/>
              <a:defRPr sz="840"/>
            </a:lvl6pPr>
            <a:lvl7pPr marL="1151870" indent="0">
              <a:buNone/>
              <a:defRPr sz="840"/>
            </a:lvl7pPr>
            <a:lvl8pPr marL="1343848" indent="0">
              <a:buNone/>
              <a:defRPr sz="840"/>
            </a:lvl8pPr>
            <a:lvl9pPr marL="1535826" indent="0">
              <a:buNone/>
              <a:defRPr sz="84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2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21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1" y="153319"/>
            <a:ext cx="1785461" cy="244043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7" y="153319"/>
            <a:ext cx="5252879" cy="244043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565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153319"/>
            <a:ext cx="7141845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766593"/>
            <a:ext cx="7141845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2669079"/>
            <a:ext cx="2794635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4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3957" rtl="0" eaLnBrk="1" latinLnBrk="0" hangingPunct="1">
        <a:lnSpc>
          <a:spcPct val="90000"/>
        </a:lnSpc>
        <a:spcBef>
          <a:spcPct val="0"/>
        </a:spcBef>
        <a:buNone/>
        <a:defRPr sz="1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989" indent="-95989" algn="l" defTabSz="38395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1pPr>
      <a:lvl2pPr marL="28796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2pPr>
      <a:lvl3pPr marL="479946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924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863902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1055881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247859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43983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631815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1pPr>
      <a:lvl2pPr marL="19197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83957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575935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767913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959891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15187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34384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535826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776DFC0B-0B0E-9C55-AC60-927811341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62" r="10398" b="13382"/>
          <a:stretch/>
        </p:blipFill>
        <p:spPr>
          <a:xfrm>
            <a:off x="4218379" y="-50338"/>
            <a:ext cx="1816300" cy="293006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37A0A1A-8F8C-6923-5854-B2D9D5336A81}"/>
              </a:ext>
            </a:extLst>
          </p:cNvPr>
          <p:cNvSpPr txBox="1"/>
          <p:nvPr/>
        </p:nvSpPr>
        <p:spPr>
          <a:xfrm rot="16200000">
            <a:off x="893850" y="2238077"/>
            <a:ext cx="891719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316C52-8EE2-BBAD-DBB9-8FD824D67D97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9CB6C8B-7699-AEC6-74F0-D048541884AE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F16823-2D7E-E4B4-D1BE-483977D4E790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61DC07F-9A15-4F23-CFE2-E8978468EEC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B077C8-1B8D-7EDF-D8CA-F4D97A11AF81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86BD9F1-3A08-FE45-7600-1CE44A9D2961}"/>
              </a:ext>
            </a:extLst>
          </p:cNvPr>
          <p:cNvSpPr txBox="1"/>
          <p:nvPr/>
        </p:nvSpPr>
        <p:spPr>
          <a:xfrm>
            <a:off x="7054986" y="1540776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9F0CFE-CDB0-5E8C-EC3D-C59115F10C56}"/>
              </a:ext>
            </a:extLst>
          </p:cNvPr>
          <p:cNvSpPr txBox="1"/>
          <p:nvPr/>
        </p:nvSpPr>
        <p:spPr>
          <a:xfrm>
            <a:off x="6980959" y="1716299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3BF1F6F-F5E6-06CA-A759-C3BAC95DD3C8}"/>
              </a:ext>
            </a:extLst>
          </p:cNvPr>
          <p:cNvSpPr txBox="1"/>
          <p:nvPr/>
        </p:nvSpPr>
        <p:spPr>
          <a:xfrm>
            <a:off x="2295397" y="688426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C0C3E-413A-46D2-6875-F24BA8D052E1}"/>
              </a:ext>
            </a:extLst>
          </p:cNvPr>
          <p:cNvSpPr txBox="1"/>
          <p:nvPr/>
        </p:nvSpPr>
        <p:spPr>
          <a:xfrm>
            <a:off x="2630745" y="1112686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09C4826-EB8D-96E2-B87B-42672A57143A}"/>
              </a:ext>
            </a:extLst>
          </p:cNvPr>
          <p:cNvSpPr txBox="1"/>
          <p:nvPr/>
        </p:nvSpPr>
        <p:spPr>
          <a:xfrm>
            <a:off x="2835898" y="1651477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C9DEB54-936D-C4BE-F579-109C9B191A14}"/>
              </a:ext>
            </a:extLst>
          </p:cNvPr>
          <p:cNvSpPr txBox="1"/>
          <p:nvPr/>
        </p:nvSpPr>
        <p:spPr>
          <a:xfrm>
            <a:off x="2761871" y="1833193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3478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29</Words>
  <Application>Microsoft Macintosh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13</cp:revision>
  <dcterms:created xsi:type="dcterms:W3CDTF">2024-08-02T20:36:04Z</dcterms:created>
  <dcterms:modified xsi:type="dcterms:W3CDTF">2024-08-07T21:24:00Z</dcterms:modified>
</cp:coreProperties>
</file>