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65" r:id="rId2"/>
  </p:sldIdLst>
  <p:sldSz cx="13716000" cy="171465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648"/>
  </p:normalViewPr>
  <p:slideViewPr>
    <p:cSldViewPr snapToGrid="0">
      <p:cViewPr>
        <p:scale>
          <a:sx n="136" d="100"/>
          <a:sy n="136" d="100"/>
        </p:scale>
        <p:origin x="-2528" y="-408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2720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4882058B-0DEF-2C94-B300-10665B0815B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15B2F8A-F84C-A0DB-C9A9-9C267C030E4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177DFD-BE5D-884E-A279-C139535BC845}" type="datetimeFigureOut">
              <a:rPr lang="es-MX" smtClean="0"/>
              <a:t>01/08/24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6247545-05F1-021A-F435-B83F8DA1957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62CE8BC-5FCF-0103-A5CD-87D988AA7CC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E89ADC-F150-6048-8074-769732F9654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126738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429101-6CC6-B54E-A23C-723C2F0E6122}" type="datetimeFigureOut">
              <a:rPr lang="es-MX" smtClean="0"/>
              <a:t>01/08/24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193925" y="1143000"/>
            <a:ext cx="24701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837529-6F4B-E346-908C-3A92AFC8CAE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6480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81328" rtl="0" eaLnBrk="1" latinLnBrk="0" hangingPunct="1">
      <a:defRPr sz="1944" kern="1200">
        <a:solidFill>
          <a:schemeClr val="tx1"/>
        </a:solidFill>
        <a:latin typeface="+mn-lt"/>
        <a:ea typeface="+mn-ea"/>
        <a:cs typeface="+mn-cs"/>
      </a:defRPr>
    </a:lvl1pPr>
    <a:lvl2pPr marL="740664" algn="l" defTabSz="1481328" rtl="0" eaLnBrk="1" latinLnBrk="0" hangingPunct="1">
      <a:defRPr sz="1944" kern="1200">
        <a:solidFill>
          <a:schemeClr val="tx1"/>
        </a:solidFill>
        <a:latin typeface="+mn-lt"/>
        <a:ea typeface="+mn-ea"/>
        <a:cs typeface="+mn-cs"/>
      </a:defRPr>
    </a:lvl2pPr>
    <a:lvl3pPr marL="1481328" algn="l" defTabSz="1481328" rtl="0" eaLnBrk="1" latinLnBrk="0" hangingPunct="1">
      <a:defRPr sz="1944" kern="1200">
        <a:solidFill>
          <a:schemeClr val="tx1"/>
        </a:solidFill>
        <a:latin typeface="+mn-lt"/>
        <a:ea typeface="+mn-ea"/>
        <a:cs typeface="+mn-cs"/>
      </a:defRPr>
    </a:lvl3pPr>
    <a:lvl4pPr marL="2221992" algn="l" defTabSz="1481328" rtl="0" eaLnBrk="1" latinLnBrk="0" hangingPunct="1">
      <a:defRPr sz="1944" kern="1200">
        <a:solidFill>
          <a:schemeClr val="tx1"/>
        </a:solidFill>
        <a:latin typeface="+mn-lt"/>
        <a:ea typeface="+mn-ea"/>
        <a:cs typeface="+mn-cs"/>
      </a:defRPr>
    </a:lvl4pPr>
    <a:lvl5pPr marL="2962656" algn="l" defTabSz="1481328" rtl="0" eaLnBrk="1" latinLnBrk="0" hangingPunct="1">
      <a:defRPr sz="1944" kern="1200">
        <a:solidFill>
          <a:schemeClr val="tx1"/>
        </a:solidFill>
        <a:latin typeface="+mn-lt"/>
        <a:ea typeface="+mn-ea"/>
        <a:cs typeface="+mn-cs"/>
      </a:defRPr>
    </a:lvl5pPr>
    <a:lvl6pPr marL="3703320" algn="l" defTabSz="1481328" rtl="0" eaLnBrk="1" latinLnBrk="0" hangingPunct="1">
      <a:defRPr sz="1944" kern="1200">
        <a:solidFill>
          <a:schemeClr val="tx1"/>
        </a:solidFill>
        <a:latin typeface="+mn-lt"/>
        <a:ea typeface="+mn-ea"/>
        <a:cs typeface="+mn-cs"/>
      </a:defRPr>
    </a:lvl6pPr>
    <a:lvl7pPr marL="4443984" algn="l" defTabSz="1481328" rtl="0" eaLnBrk="1" latinLnBrk="0" hangingPunct="1">
      <a:defRPr sz="1944" kern="1200">
        <a:solidFill>
          <a:schemeClr val="tx1"/>
        </a:solidFill>
        <a:latin typeface="+mn-lt"/>
        <a:ea typeface="+mn-ea"/>
        <a:cs typeface="+mn-cs"/>
      </a:defRPr>
    </a:lvl7pPr>
    <a:lvl8pPr marL="5184648" algn="l" defTabSz="1481328" rtl="0" eaLnBrk="1" latinLnBrk="0" hangingPunct="1">
      <a:defRPr sz="1944" kern="1200">
        <a:solidFill>
          <a:schemeClr val="tx1"/>
        </a:solidFill>
        <a:latin typeface="+mn-lt"/>
        <a:ea typeface="+mn-ea"/>
        <a:cs typeface="+mn-cs"/>
      </a:defRPr>
    </a:lvl8pPr>
    <a:lvl9pPr marL="5925312" algn="l" defTabSz="1481328" rtl="0" eaLnBrk="1" latinLnBrk="0" hangingPunct="1">
      <a:defRPr sz="194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2806167"/>
            <a:ext cx="11658600" cy="5969553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9005929"/>
            <a:ext cx="10287000" cy="4139788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279A2-E03E-1043-9CE3-B4F50AF077FA}" type="datetimeFigureOut">
              <a:rPr lang="es-MX" smtClean="0"/>
              <a:t>01/08/24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8C01E-3FFF-FA46-9894-E14C9CA251C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658513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279A2-E03E-1043-9CE3-B4F50AF077FA}" type="datetimeFigureOut">
              <a:rPr lang="es-MX" smtClean="0"/>
              <a:t>01/08/24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8C01E-3FFF-FA46-9894-E14C9CA251C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83175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4274745"/>
            <a:ext cx="11830050" cy="7132503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11474724"/>
            <a:ext cx="11830050" cy="3750815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82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82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279A2-E03E-1043-9CE3-B4F50AF077FA}" type="datetimeFigureOut">
              <a:rPr lang="es-MX" smtClean="0"/>
              <a:t>01/08/24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8C01E-3FFF-FA46-9894-E14C9CA251C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991043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4564485"/>
            <a:ext cx="5829300" cy="1087935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4564485"/>
            <a:ext cx="5829300" cy="1087935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279A2-E03E-1043-9CE3-B4F50AF077FA}" type="datetimeFigureOut">
              <a:rPr lang="es-MX" smtClean="0"/>
              <a:t>01/08/24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8C01E-3FFF-FA46-9894-E14C9CA251C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95155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1" y="912901"/>
            <a:ext cx="11830050" cy="3314214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4203297"/>
            <a:ext cx="5802510" cy="2059971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6263268"/>
            <a:ext cx="5802510" cy="921232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5" y="4203297"/>
            <a:ext cx="5831087" cy="2059971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5" y="6263268"/>
            <a:ext cx="5831087" cy="921232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279A2-E03E-1043-9CE3-B4F50AF077FA}" type="datetimeFigureOut">
              <a:rPr lang="es-MX" smtClean="0"/>
              <a:t>01/08/24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8C01E-3FFF-FA46-9894-E14C9CA251C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39477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279A2-E03E-1043-9CE3-B4F50AF077FA}" type="datetimeFigureOut">
              <a:rPr lang="es-MX" smtClean="0"/>
              <a:t>01/08/24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8C01E-3FFF-FA46-9894-E14C9CA251C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32850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279A2-E03E-1043-9CE3-B4F50AF077FA}" type="datetimeFigureOut">
              <a:rPr lang="es-MX" smtClean="0"/>
              <a:t>01/08/24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8C01E-3FFF-FA46-9894-E14C9CA251C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69610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1143106"/>
            <a:ext cx="4423767" cy="4000871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6" y="2468795"/>
            <a:ext cx="6943725" cy="12185191"/>
          </a:xfrm>
          <a:prstGeom prst="ellipse">
            <a:avLst/>
          </a:prstGeo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s-MX" dirty="0"/>
              <a:t>Haga clic para modificar los estilos de texto del patrón</a:t>
            </a:r>
          </a:p>
          <a:p>
            <a:pPr lvl="1"/>
            <a:r>
              <a:rPr lang="es-MX" dirty="0"/>
              <a:t>Segundo nivel</a:t>
            </a:r>
          </a:p>
          <a:p>
            <a:pPr lvl="2"/>
            <a:r>
              <a:rPr lang="es-MX" dirty="0"/>
              <a:t>Tercer nivel</a:t>
            </a:r>
          </a:p>
          <a:p>
            <a:pPr lvl="3"/>
            <a:r>
              <a:rPr lang="es-MX" dirty="0"/>
              <a:t>Cuarto nivel</a:t>
            </a:r>
          </a:p>
          <a:p>
            <a:pPr lvl="4"/>
            <a:r>
              <a:rPr lang="es-MX" dirty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5143976"/>
            <a:ext cx="4423767" cy="9529853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279A2-E03E-1043-9CE3-B4F50AF077FA}" type="datetimeFigureOut">
              <a:rPr lang="es-MX" smtClean="0"/>
              <a:t>01/08/24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8C01E-3FFF-FA46-9894-E14C9CA251C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753998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1143106"/>
            <a:ext cx="4423767" cy="4000871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6" y="2468795"/>
            <a:ext cx="6943725" cy="12185191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5143976"/>
            <a:ext cx="4423767" cy="9529853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279A2-E03E-1043-9CE3-B4F50AF077FA}" type="datetimeFigureOut">
              <a:rPr lang="es-MX" smtClean="0"/>
              <a:t>01/08/24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8C01E-3FFF-FA46-9894-E14C9CA251C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29891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279A2-E03E-1043-9CE3-B4F50AF077FA}" type="datetimeFigureOut">
              <a:rPr lang="es-MX" smtClean="0"/>
              <a:t>01/08/24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8C01E-3FFF-FA46-9894-E14C9CA251C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8022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912897"/>
            <a:ext cx="2957513" cy="14530941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912897"/>
            <a:ext cx="8701088" cy="14530941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279A2-E03E-1043-9CE3-B4F50AF077FA}" type="datetimeFigureOut">
              <a:rPr lang="es-MX" smtClean="0"/>
              <a:t>01/08/24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8C01E-3FFF-FA46-9894-E14C9CA251C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049722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ítulo vertical y tex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posición de imagen 21">
            <a:extLst>
              <a:ext uri="{FF2B5EF4-FFF2-40B4-BE49-F238E27FC236}">
                <a16:creationId xmlns:a16="http://schemas.microsoft.com/office/drawing/2014/main" id="{F2AF019A-349E-934E-DF74-51BB7E0A4AB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029200" y="4090988"/>
            <a:ext cx="3657600" cy="3657600"/>
          </a:xfrm>
          <a:prstGeom prst="ellipse">
            <a:avLst/>
          </a:prstGeom>
        </p:spPr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774670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ítulo vertical y tex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21">
            <a:extLst>
              <a:ext uri="{FF2B5EF4-FFF2-40B4-BE49-F238E27FC236}">
                <a16:creationId xmlns:a16="http://schemas.microsoft.com/office/drawing/2014/main" id="{AD350AD1-703D-04D0-9638-196A5975800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029200" y="4283494"/>
            <a:ext cx="3657600" cy="3657600"/>
          </a:xfrm>
          <a:prstGeom prst="ellipse">
            <a:avLst/>
          </a:prstGeom>
        </p:spPr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214726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ítulo vertical y tex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imagen 21">
            <a:extLst>
              <a:ext uri="{FF2B5EF4-FFF2-40B4-BE49-F238E27FC236}">
                <a16:creationId xmlns:a16="http://schemas.microsoft.com/office/drawing/2014/main" id="{EB6D22F4-B32B-2E1C-A776-4502D27915A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776411" y="3416968"/>
            <a:ext cx="4163178" cy="4163178"/>
          </a:xfrm>
          <a:prstGeom prst="ellipse">
            <a:avLst/>
          </a:prstGeom>
        </p:spPr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417584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ítulo vertical y tex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21">
            <a:extLst>
              <a:ext uri="{FF2B5EF4-FFF2-40B4-BE49-F238E27FC236}">
                <a16:creationId xmlns:a16="http://schemas.microsoft.com/office/drawing/2014/main" id="{5C405E24-E22C-076C-E88C-DD78D10C5CC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788568" y="3609725"/>
            <a:ext cx="4138863" cy="4138863"/>
          </a:xfrm>
          <a:prstGeom prst="ellipse">
            <a:avLst/>
          </a:prstGeom>
        </p:spPr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9873107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ítulo vertical y tex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imagen 21">
            <a:extLst>
              <a:ext uri="{FF2B5EF4-FFF2-40B4-BE49-F238E27FC236}">
                <a16:creationId xmlns:a16="http://schemas.microsoft.com/office/drawing/2014/main" id="{E74710D5-1FDD-1013-18D8-128C8BBDDB1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427620" y="1684923"/>
            <a:ext cx="4860760" cy="5052762"/>
          </a:xfrm>
          <a:prstGeom prst="ellipse">
            <a:avLst/>
          </a:prstGeom>
        </p:spPr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2457969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912901"/>
            <a:ext cx="11830050" cy="33142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4564485"/>
            <a:ext cx="11830050" cy="108793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15892351"/>
            <a:ext cx="3086100" cy="9128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44279A2-E03E-1043-9CE3-B4F50AF077FA}" type="datetimeFigureOut">
              <a:rPr lang="es-MX" smtClean="0"/>
              <a:t>01/08/24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15892351"/>
            <a:ext cx="4629150" cy="9128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15892351"/>
            <a:ext cx="3086100" cy="9128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CF8C01E-3FFF-FA46-9894-E14C9CA251C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64642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1">
            <a:extLst>
              <a:ext uri="{FF2B5EF4-FFF2-40B4-BE49-F238E27FC236}">
                <a16:creationId xmlns:a16="http://schemas.microsoft.com/office/drawing/2014/main" id="{B6D3B2D8-9F52-3C72-4EAA-BA51D55A2C8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427620" y="1756881"/>
            <a:ext cx="4860760" cy="4804642"/>
          </a:xfrm>
        </p:spPr>
        <p:txBody>
          <a:bodyPr/>
          <a:lstStyle/>
          <a:p>
            <a:endParaRPr lang="es-MX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7E748A6-9636-6DF4-6678-D0EEA4307DB5}"/>
              </a:ext>
            </a:extLst>
          </p:cNvPr>
          <p:cNvSpPr txBox="1"/>
          <p:nvPr/>
        </p:nvSpPr>
        <p:spPr>
          <a:xfrm>
            <a:off x="5421133" y="7995228"/>
            <a:ext cx="2873735" cy="11233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670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NOMBRE*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4B2B148-24F0-3F42-C704-9786375D7988}"/>
              </a:ext>
            </a:extLst>
          </p:cNvPr>
          <p:cNvSpPr txBox="1"/>
          <p:nvPr/>
        </p:nvSpPr>
        <p:spPr>
          <a:xfrm>
            <a:off x="2304512" y="8885879"/>
            <a:ext cx="9106981" cy="24776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155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UBICACIÓN*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9CC02EF-3531-8D5B-A4EC-BD8F0D0B735B}"/>
              </a:ext>
            </a:extLst>
          </p:cNvPr>
          <p:cNvSpPr txBox="1"/>
          <p:nvPr/>
        </p:nvSpPr>
        <p:spPr>
          <a:xfrm>
            <a:off x="5314599" y="12132253"/>
            <a:ext cx="3086807" cy="8079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465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CAPACITACIÓN*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4991ECA-E59E-9214-D08A-59DDC074035D}"/>
              </a:ext>
            </a:extLst>
          </p:cNvPr>
          <p:cNvSpPr txBox="1"/>
          <p:nvPr/>
        </p:nvSpPr>
        <p:spPr>
          <a:xfrm>
            <a:off x="4185267" y="12804165"/>
            <a:ext cx="23567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>
                <a:solidFill>
                  <a:schemeClr val="bg1"/>
                </a:solidFill>
                <a:latin typeface="Futura Light" pitchFamily="2" charset="77"/>
                <a:cs typeface="Futura Condensed Medium" panose="020B0602020204020303" pitchFamily="34" charset="-79"/>
              </a:rPr>
              <a:t>30-JUL-2024*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22EF899-BDE1-C65F-D42C-F8BD2AB2CA23}"/>
              </a:ext>
            </a:extLst>
          </p:cNvPr>
          <p:cNvSpPr txBox="1"/>
          <p:nvPr/>
        </p:nvSpPr>
        <p:spPr>
          <a:xfrm>
            <a:off x="7436531" y="12797185"/>
            <a:ext cx="20986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MX" sz="2800" dirty="0">
                <a:solidFill>
                  <a:schemeClr val="bg1"/>
                </a:solidFill>
                <a:latin typeface="Futura Light" pitchFamily="2" charset="77"/>
                <a:cs typeface="Futura Condensed Medium" panose="020B0602020204020303" pitchFamily="34" charset="-79"/>
              </a:rPr>
              <a:t>00:00 A.M.*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D377788A-6097-132A-B95D-EFDF676C8C78}"/>
              </a:ext>
            </a:extLst>
          </p:cNvPr>
          <p:cNvSpPr txBox="1"/>
          <p:nvPr/>
        </p:nvSpPr>
        <p:spPr>
          <a:xfrm>
            <a:off x="5629940" y="13334686"/>
            <a:ext cx="2456122" cy="8079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465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DIRECCIÓN*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07DAC74-A4BB-E84B-491C-278C2A97897B}"/>
              </a:ext>
            </a:extLst>
          </p:cNvPr>
          <p:cNvSpPr txBox="1"/>
          <p:nvPr/>
        </p:nvSpPr>
        <p:spPr>
          <a:xfrm>
            <a:off x="5726120" y="13983310"/>
            <a:ext cx="22637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2800" dirty="0">
                <a:solidFill>
                  <a:schemeClr val="bg1"/>
                </a:solidFill>
                <a:latin typeface="Futura Light" pitchFamily="2" charset="77"/>
                <a:cs typeface="Futura Condensed Medium" panose="020B0602020204020303" pitchFamily="34" charset="-79"/>
              </a:rPr>
              <a:t>UBICACIÓN*</a:t>
            </a:r>
          </a:p>
        </p:txBody>
      </p:sp>
    </p:spTree>
    <p:extLst>
      <p:ext uri="{BB962C8B-B14F-4D97-AF65-F5344CB8AC3E}">
        <p14:creationId xmlns:p14="http://schemas.microsoft.com/office/powerpoint/2010/main" val="139922284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60</TotalTime>
  <Words>17</Words>
  <Application>Microsoft Macintosh PowerPoint</Application>
  <PresentationFormat>Personalizado</PresentationFormat>
  <Paragraphs>7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8" baseType="lpstr">
      <vt:lpstr>Aptos</vt:lpstr>
      <vt:lpstr>Aptos Display</vt:lpstr>
      <vt:lpstr>Arial</vt:lpstr>
      <vt:lpstr>Futura Condensed Medium</vt:lpstr>
      <vt:lpstr>Futura Light</vt:lpstr>
      <vt:lpstr>Futura-Condensed-Bold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Vania Rosado</dc:creator>
  <cp:lastModifiedBy>Vania Rosado</cp:lastModifiedBy>
  <cp:revision>7</cp:revision>
  <dcterms:created xsi:type="dcterms:W3CDTF">2024-08-01T18:11:07Z</dcterms:created>
  <dcterms:modified xsi:type="dcterms:W3CDTF">2024-08-01T19:12:05Z</dcterms:modified>
</cp:coreProperties>
</file>