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8"/>
  </p:normalViewPr>
  <p:slideViewPr>
    <p:cSldViewPr snapToGrid="0">
      <p:cViewPr>
        <p:scale>
          <a:sx n="136" d="100"/>
          <a:sy n="136" d="100"/>
        </p:scale>
        <p:origin x="-2192" y="-37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63C72904-B4AB-AF8C-F5D3-9258EC64E8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8A59BA-EE1F-D605-C038-BBFE1208B50A}"/>
              </a:ext>
            </a:extLst>
          </p:cNvPr>
          <p:cNvSpPr txBox="1"/>
          <p:nvPr/>
        </p:nvSpPr>
        <p:spPr>
          <a:xfrm>
            <a:off x="5421133" y="8789310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7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72B4A1-04F7-4E3C-90CF-939680B9ECA3}"/>
              </a:ext>
            </a:extLst>
          </p:cNvPr>
          <p:cNvSpPr txBox="1"/>
          <p:nvPr/>
        </p:nvSpPr>
        <p:spPr>
          <a:xfrm>
            <a:off x="2304512" y="9679961"/>
            <a:ext cx="9106981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5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82062F-97A7-2D57-1AF5-85BFDB142B25}"/>
              </a:ext>
            </a:extLst>
          </p:cNvPr>
          <p:cNvSpPr txBox="1"/>
          <p:nvPr/>
        </p:nvSpPr>
        <p:spPr>
          <a:xfrm>
            <a:off x="5314599" y="12685705"/>
            <a:ext cx="308680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BB2A99-10D0-B5B9-529A-656E2E3CA279}"/>
              </a:ext>
            </a:extLst>
          </p:cNvPr>
          <p:cNvSpPr txBox="1"/>
          <p:nvPr/>
        </p:nvSpPr>
        <p:spPr>
          <a:xfrm>
            <a:off x="4185267" y="13357617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5AD7AC-7550-C8B1-72F9-7E9505831FA7}"/>
              </a:ext>
            </a:extLst>
          </p:cNvPr>
          <p:cNvSpPr txBox="1"/>
          <p:nvPr/>
        </p:nvSpPr>
        <p:spPr>
          <a:xfrm>
            <a:off x="7436531" y="13350637"/>
            <a:ext cx="209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B5DC9F-5D96-3D12-4C4F-15543F55DDC6}"/>
              </a:ext>
            </a:extLst>
          </p:cNvPr>
          <p:cNvSpPr txBox="1"/>
          <p:nvPr/>
        </p:nvSpPr>
        <p:spPr>
          <a:xfrm>
            <a:off x="5629940" y="13888138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E88477-AFFC-1F26-D00E-308F479C7353}"/>
              </a:ext>
            </a:extLst>
          </p:cNvPr>
          <p:cNvSpPr txBox="1"/>
          <p:nvPr/>
        </p:nvSpPr>
        <p:spPr>
          <a:xfrm>
            <a:off x="5726120" y="14536762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40522161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4</cp:revision>
  <dcterms:created xsi:type="dcterms:W3CDTF">2024-08-01T18:11:07Z</dcterms:created>
  <dcterms:modified xsi:type="dcterms:W3CDTF">2024-08-01T19:11:38Z</dcterms:modified>
</cp:coreProperties>
</file>