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8"/>
  </p:normalViewPr>
  <p:slideViewPr>
    <p:cSldViewPr snapToGrid="0">
      <p:cViewPr>
        <p:scale>
          <a:sx n="136" d="100"/>
          <a:sy n="136" d="100"/>
        </p:scale>
        <p:origin x="-2072" y="-36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01/08/24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443EEAE7-2CEA-0C64-40B1-5F119E1E87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66925"/>
            <a:ext cx="3657600" cy="36576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D593CC2-ACAF-4DFB-903B-E45D10964742}"/>
              </a:ext>
            </a:extLst>
          </p:cNvPr>
          <p:cNvSpPr txBox="1"/>
          <p:nvPr/>
        </p:nvSpPr>
        <p:spPr>
          <a:xfrm>
            <a:off x="5421133" y="8741184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7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FD67CA-45D1-49B6-D500-F47BA2BDD574}"/>
              </a:ext>
            </a:extLst>
          </p:cNvPr>
          <p:cNvSpPr txBox="1"/>
          <p:nvPr/>
        </p:nvSpPr>
        <p:spPr>
          <a:xfrm>
            <a:off x="2304512" y="9631835"/>
            <a:ext cx="9106981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5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E1A4CC-E5A8-3E73-3B35-5891C7933D80}"/>
              </a:ext>
            </a:extLst>
          </p:cNvPr>
          <p:cNvSpPr txBox="1"/>
          <p:nvPr/>
        </p:nvSpPr>
        <p:spPr>
          <a:xfrm>
            <a:off x="5314599" y="12541327"/>
            <a:ext cx="308680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89B384B-5C0E-8807-414F-3F045579196F}"/>
              </a:ext>
            </a:extLst>
          </p:cNvPr>
          <p:cNvSpPr txBox="1"/>
          <p:nvPr/>
        </p:nvSpPr>
        <p:spPr>
          <a:xfrm>
            <a:off x="4185267" y="13213239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F0211E6-5C8F-4E3D-E653-8D2767610021}"/>
              </a:ext>
            </a:extLst>
          </p:cNvPr>
          <p:cNvSpPr txBox="1"/>
          <p:nvPr/>
        </p:nvSpPr>
        <p:spPr>
          <a:xfrm>
            <a:off x="7436531" y="13206259"/>
            <a:ext cx="209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07D0D94-0F42-3673-0B48-08301C4C389F}"/>
              </a:ext>
            </a:extLst>
          </p:cNvPr>
          <p:cNvSpPr txBox="1"/>
          <p:nvPr/>
        </p:nvSpPr>
        <p:spPr>
          <a:xfrm>
            <a:off x="5629940" y="13743760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6DE4A47-7D3B-17C3-79D8-F49F3B390C90}"/>
              </a:ext>
            </a:extLst>
          </p:cNvPr>
          <p:cNvSpPr txBox="1"/>
          <p:nvPr/>
        </p:nvSpPr>
        <p:spPr>
          <a:xfrm>
            <a:off x="5726120" y="14392384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41187448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3</cp:revision>
  <dcterms:created xsi:type="dcterms:W3CDTF">2024-08-01T18:11:07Z</dcterms:created>
  <dcterms:modified xsi:type="dcterms:W3CDTF">2024-08-01T19:11:23Z</dcterms:modified>
</cp:coreProperties>
</file>