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9" r:id="rId3"/>
  </p:sldIdLst>
  <p:sldSz cx="1800225" cy="3240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4689"/>
  </p:normalViewPr>
  <p:slideViewPr>
    <p:cSldViewPr snapToGrid="0">
      <p:cViewPr varScale="1">
        <p:scale>
          <a:sx n="229" d="100"/>
          <a:sy n="229" d="100"/>
        </p:scale>
        <p:origin x="23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17" y="530264"/>
            <a:ext cx="1530191" cy="1128031"/>
          </a:xfrm>
        </p:spPr>
        <p:txBody>
          <a:bodyPr anchor="b"/>
          <a:lstStyle>
            <a:lvl1pPr algn="ctr">
              <a:defRPr sz="1181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28" y="1701796"/>
            <a:ext cx="1350169" cy="782271"/>
          </a:xfrm>
        </p:spPr>
        <p:txBody>
          <a:bodyPr/>
          <a:lstStyle>
            <a:lvl1pPr marL="0" indent="0" algn="ctr">
              <a:buNone/>
              <a:defRPr sz="473"/>
            </a:lvl1pPr>
            <a:lvl2pPr marL="90023" indent="0" algn="ctr">
              <a:buNone/>
              <a:defRPr sz="394"/>
            </a:lvl2pPr>
            <a:lvl3pPr marL="180045" indent="0" algn="ctr">
              <a:buNone/>
              <a:defRPr sz="354"/>
            </a:lvl3pPr>
            <a:lvl4pPr marL="270068" indent="0" algn="ctr">
              <a:buNone/>
              <a:defRPr sz="315"/>
            </a:lvl4pPr>
            <a:lvl5pPr marL="360091" indent="0" algn="ctr">
              <a:buNone/>
              <a:defRPr sz="315"/>
            </a:lvl5pPr>
            <a:lvl6pPr marL="450113" indent="0" algn="ctr">
              <a:buNone/>
              <a:defRPr sz="315"/>
            </a:lvl6pPr>
            <a:lvl7pPr marL="540136" indent="0" algn="ctr">
              <a:buNone/>
              <a:defRPr sz="315"/>
            </a:lvl7pPr>
            <a:lvl8pPr marL="630159" indent="0" algn="ctr">
              <a:buNone/>
              <a:defRPr sz="315"/>
            </a:lvl8pPr>
            <a:lvl9pPr marL="720181" indent="0" algn="ctr">
              <a:buNone/>
              <a:defRPr sz="315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4104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893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28" y="807773"/>
            <a:ext cx="1552694" cy="1347786"/>
          </a:xfrm>
        </p:spPr>
        <p:txBody>
          <a:bodyPr anchor="b"/>
          <a:lstStyle>
            <a:lvl1pPr>
              <a:defRPr sz="1181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28" y="2168310"/>
            <a:ext cx="1552694" cy="708769"/>
          </a:xfrm>
        </p:spPr>
        <p:txBody>
          <a:bodyPr/>
          <a:lstStyle>
            <a:lvl1pPr marL="0" indent="0">
              <a:buNone/>
              <a:defRPr sz="473">
                <a:solidFill>
                  <a:schemeClr val="tx1"/>
                </a:solidFill>
              </a:defRPr>
            </a:lvl1pPr>
            <a:lvl2pPr marL="90023" indent="0">
              <a:buNone/>
              <a:defRPr sz="394">
                <a:solidFill>
                  <a:schemeClr val="tx1">
                    <a:tint val="75000"/>
                  </a:schemeClr>
                </a:solidFill>
              </a:defRPr>
            </a:lvl2pPr>
            <a:lvl3pPr marL="180045" indent="0">
              <a:buNone/>
              <a:defRPr sz="354">
                <a:solidFill>
                  <a:schemeClr val="tx1">
                    <a:tint val="75000"/>
                  </a:schemeClr>
                </a:solidFill>
              </a:defRPr>
            </a:lvl3pPr>
            <a:lvl4pPr marL="270068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4pPr>
            <a:lvl5pPr marL="360091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5pPr>
            <a:lvl6pPr marL="450113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6pPr>
            <a:lvl7pPr marL="540136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7pPr>
            <a:lvl8pPr marL="630159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8pPr>
            <a:lvl9pPr marL="720181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414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65" y="862523"/>
            <a:ext cx="765096" cy="205580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364" y="862523"/>
            <a:ext cx="765096" cy="205580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184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172506"/>
            <a:ext cx="1552694" cy="62626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00" y="794272"/>
            <a:ext cx="761579" cy="389260"/>
          </a:xfrm>
        </p:spPr>
        <p:txBody>
          <a:bodyPr anchor="b"/>
          <a:lstStyle>
            <a:lvl1pPr marL="0" indent="0">
              <a:buNone/>
              <a:defRPr sz="473" b="1"/>
            </a:lvl1pPr>
            <a:lvl2pPr marL="90023" indent="0">
              <a:buNone/>
              <a:defRPr sz="394" b="1"/>
            </a:lvl2pPr>
            <a:lvl3pPr marL="180045" indent="0">
              <a:buNone/>
              <a:defRPr sz="354" b="1"/>
            </a:lvl3pPr>
            <a:lvl4pPr marL="270068" indent="0">
              <a:buNone/>
              <a:defRPr sz="315" b="1"/>
            </a:lvl4pPr>
            <a:lvl5pPr marL="360091" indent="0">
              <a:buNone/>
              <a:defRPr sz="315" b="1"/>
            </a:lvl5pPr>
            <a:lvl6pPr marL="450113" indent="0">
              <a:buNone/>
              <a:defRPr sz="315" b="1"/>
            </a:lvl6pPr>
            <a:lvl7pPr marL="540136" indent="0">
              <a:buNone/>
              <a:defRPr sz="315" b="1"/>
            </a:lvl7pPr>
            <a:lvl8pPr marL="630159" indent="0">
              <a:buNone/>
              <a:defRPr sz="315" b="1"/>
            </a:lvl8pPr>
            <a:lvl9pPr marL="720181" indent="0">
              <a:buNone/>
              <a:defRPr sz="31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000" y="1183532"/>
            <a:ext cx="761579" cy="17407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364" y="794272"/>
            <a:ext cx="765330" cy="389260"/>
          </a:xfrm>
        </p:spPr>
        <p:txBody>
          <a:bodyPr anchor="b"/>
          <a:lstStyle>
            <a:lvl1pPr marL="0" indent="0">
              <a:buNone/>
              <a:defRPr sz="473" b="1"/>
            </a:lvl1pPr>
            <a:lvl2pPr marL="90023" indent="0">
              <a:buNone/>
              <a:defRPr sz="394" b="1"/>
            </a:lvl2pPr>
            <a:lvl3pPr marL="180045" indent="0">
              <a:buNone/>
              <a:defRPr sz="354" b="1"/>
            </a:lvl3pPr>
            <a:lvl4pPr marL="270068" indent="0">
              <a:buNone/>
              <a:defRPr sz="315" b="1"/>
            </a:lvl4pPr>
            <a:lvl5pPr marL="360091" indent="0">
              <a:buNone/>
              <a:defRPr sz="315" b="1"/>
            </a:lvl5pPr>
            <a:lvl6pPr marL="450113" indent="0">
              <a:buNone/>
              <a:defRPr sz="315" b="1"/>
            </a:lvl6pPr>
            <a:lvl7pPr marL="540136" indent="0">
              <a:buNone/>
              <a:defRPr sz="315" b="1"/>
            </a:lvl7pPr>
            <a:lvl8pPr marL="630159" indent="0">
              <a:buNone/>
              <a:defRPr sz="315" b="1"/>
            </a:lvl8pPr>
            <a:lvl9pPr marL="720181" indent="0">
              <a:buNone/>
              <a:defRPr sz="31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364" y="1183532"/>
            <a:ext cx="765330" cy="17407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7746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1663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32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216006"/>
            <a:ext cx="580619" cy="756021"/>
          </a:xfrm>
        </p:spPr>
        <p:txBody>
          <a:bodyPr anchor="b"/>
          <a:lstStyle>
            <a:lvl1pPr>
              <a:defRPr sz="63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330" y="466513"/>
            <a:ext cx="911364" cy="2302563"/>
          </a:xfrm>
        </p:spPr>
        <p:txBody>
          <a:bodyPr/>
          <a:lstStyle>
            <a:lvl1pPr>
              <a:defRPr sz="630"/>
            </a:lvl1pPr>
            <a:lvl2pPr>
              <a:defRPr sz="551"/>
            </a:lvl2pPr>
            <a:lvl3pPr>
              <a:defRPr sz="473"/>
            </a:lvl3pPr>
            <a:lvl4pPr>
              <a:defRPr sz="394"/>
            </a:lvl4pPr>
            <a:lvl5pPr>
              <a:defRPr sz="394"/>
            </a:lvl5pPr>
            <a:lvl6pPr>
              <a:defRPr sz="394"/>
            </a:lvl6pPr>
            <a:lvl7pPr>
              <a:defRPr sz="394"/>
            </a:lvl7pPr>
            <a:lvl8pPr>
              <a:defRPr sz="394"/>
            </a:lvl8pPr>
            <a:lvl9pPr>
              <a:defRPr sz="394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000" y="972026"/>
            <a:ext cx="580619" cy="1800799"/>
          </a:xfrm>
        </p:spPr>
        <p:txBody>
          <a:bodyPr/>
          <a:lstStyle>
            <a:lvl1pPr marL="0" indent="0">
              <a:buNone/>
              <a:defRPr sz="315"/>
            </a:lvl1pPr>
            <a:lvl2pPr marL="90023" indent="0">
              <a:buNone/>
              <a:defRPr sz="276"/>
            </a:lvl2pPr>
            <a:lvl3pPr marL="180045" indent="0">
              <a:buNone/>
              <a:defRPr sz="236"/>
            </a:lvl3pPr>
            <a:lvl4pPr marL="270068" indent="0">
              <a:buNone/>
              <a:defRPr sz="197"/>
            </a:lvl4pPr>
            <a:lvl5pPr marL="360091" indent="0">
              <a:buNone/>
              <a:defRPr sz="197"/>
            </a:lvl5pPr>
            <a:lvl6pPr marL="450113" indent="0">
              <a:buNone/>
              <a:defRPr sz="197"/>
            </a:lvl6pPr>
            <a:lvl7pPr marL="540136" indent="0">
              <a:buNone/>
              <a:defRPr sz="197"/>
            </a:lvl7pPr>
            <a:lvl8pPr marL="630159" indent="0">
              <a:buNone/>
              <a:defRPr sz="197"/>
            </a:lvl8pPr>
            <a:lvl9pPr marL="720181" indent="0">
              <a:buNone/>
              <a:defRPr sz="19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512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216006"/>
            <a:ext cx="580619" cy="756021"/>
          </a:xfrm>
        </p:spPr>
        <p:txBody>
          <a:bodyPr anchor="b"/>
          <a:lstStyle>
            <a:lvl1pPr>
              <a:defRPr sz="63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330" y="466513"/>
            <a:ext cx="911364" cy="2302563"/>
          </a:xfrm>
        </p:spPr>
        <p:txBody>
          <a:bodyPr anchor="t"/>
          <a:lstStyle>
            <a:lvl1pPr marL="0" indent="0">
              <a:buNone/>
              <a:defRPr sz="630"/>
            </a:lvl1pPr>
            <a:lvl2pPr marL="90023" indent="0">
              <a:buNone/>
              <a:defRPr sz="551"/>
            </a:lvl2pPr>
            <a:lvl3pPr marL="180045" indent="0">
              <a:buNone/>
              <a:defRPr sz="473"/>
            </a:lvl3pPr>
            <a:lvl4pPr marL="270068" indent="0">
              <a:buNone/>
              <a:defRPr sz="394"/>
            </a:lvl4pPr>
            <a:lvl5pPr marL="360091" indent="0">
              <a:buNone/>
              <a:defRPr sz="394"/>
            </a:lvl5pPr>
            <a:lvl6pPr marL="450113" indent="0">
              <a:buNone/>
              <a:defRPr sz="394"/>
            </a:lvl6pPr>
            <a:lvl7pPr marL="540136" indent="0">
              <a:buNone/>
              <a:defRPr sz="394"/>
            </a:lvl7pPr>
            <a:lvl8pPr marL="630159" indent="0">
              <a:buNone/>
              <a:defRPr sz="394"/>
            </a:lvl8pPr>
            <a:lvl9pPr marL="720181" indent="0">
              <a:buNone/>
              <a:defRPr sz="394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000" y="972026"/>
            <a:ext cx="580619" cy="1800799"/>
          </a:xfrm>
        </p:spPr>
        <p:txBody>
          <a:bodyPr/>
          <a:lstStyle>
            <a:lvl1pPr marL="0" indent="0">
              <a:buNone/>
              <a:defRPr sz="315"/>
            </a:lvl1pPr>
            <a:lvl2pPr marL="90023" indent="0">
              <a:buNone/>
              <a:defRPr sz="276"/>
            </a:lvl2pPr>
            <a:lvl3pPr marL="180045" indent="0">
              <a:buNone/>
              <a:defRPr sz="236"/>
            </a:lvl3pPr>
            <a:lvl4pPr marL="270068" indent="0">
              <a:buNone/>
              <a:defRPr sz="197"/>
            </a:lvl4pPr>
            <a:lvl5pPr marL="360091" indent="0">
              <a:buNone/>
              <a:defRPr sz="197"/>
            </a:lvl5pPr>
            <a:lvl6pPr marL="450113" indent="0">
              <a:buNone/>
              <a:defRPr sz="197"/>
            </a:lvl6pPr>
            <a:lvl7pPr marL="540136" indent="0">
              <a:buNone/>
              <a:defRPr sz="197"/>
            </a:lvl7pPr>
            <a:lvl8pPr marL="630159" indent="0">
              <a:buNone/>
              <a:defRPr sz="197"/>
            </a:lvl8pPr>
            <a:lvl9pPr marL="720181" indent="0">
              <a:buNone/>
              <a:defRPr sz="19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885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24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286" y="172505"/>
            <a:ext cx="388174" cy="2745825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65" y="172505"/>
            <a:ext cx="1142018" cy="2745825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158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66" y="172506"/>
            <a:ext cx="1552694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66" y="862523"/>
            <a:ext cx="1552694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65" y="3003082"/>
            <a:ext cx="405051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A6E56-8245-5945-BEC1-695605A15491}" type="datetimeFigureOut">
              <a:rPr lang="es-MX" smtClean="0"/>
              <a:t>13/09/24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325" y="3003082"/>
            <a:ext cx="607576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409" y="3003082"/>
            <a:ext cx="405051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7D1E2-0A71-4743-A868-A9DD017E50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790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0045" rtl="0" eaLnBrk="1" latinLnBrk="0" hangingPunct="1">
        <a:lnSpc>
          <a:spcPct val="90000"/>
        </a:lnSpc>
        <a:spcBef>
          <a:spcPct val="0"/>
        </a:spcBef>
        <a:buNone/>
        <a:defRPr sz="8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11" indent="-45011" algn="l" defTabSz="180045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551" kern="1200">
          <a:solidFill>
            <a:schemeClr val="tx1"/>
          </a:solidFill>
          <a:latin typeface="+mn-lt"/>
          <a:ea typeface="+mn-ea"/>
          <a:cs typeface="+mn-cs"/>
        </a:defRPr>
      </a:lvl1pPr>
      <a:lvl2pPr marL="135034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473" kern="1200">
          <a:solidFill>
            <a:schemeClr val="tx1"/>
          </a:solidFill>
          <a:latin typeface="+mn-lt"/>
          <a:ea typeface="+mn-ea"/>
          <a:cs typeface="+mn-cs"/>
        </a:defRPr>
      </a:lvl2pPr>
      <a:lvl3pPr marL="225057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394" kern="1200">
          <a:solidFill>
            <a:schemeClr val="tx1"/>
          </a:solidFill>
          <a:latin typeface="+mn-lt"/>
          <a:ea typeface="+mn-ea"/>
          <a:cs typeface="+mn-cs"/>
        </a:defRPr>
      </a:lvl3pPr>
      <a:lvl4pPr marL="315079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4pPr>
      <a:lvl5pPr marL="405102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5pPr>
      <a:lvl6pPr marL="495125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6pPr>
      <a:lvl7pPr marL="585147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7pPr>
      <a:lvl8pPr marL="675170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8pPr>
      <a:lvl9pPr marL="765193" indent="-45011" algn="l" defTabSz="180045" rtl="0" eaLnBrk="1" latinLnBrk="0" hangingPunct="1">
        <a:lnSpc>
          <a:spcPct val="90000"/>
        </a:lnSpc>
        <a:spcBef>
          <a:spcPts val="98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1pPr>
      <a:lvl2pPr marL="90023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2pPr>
      <a:lvl3pPr marL="180045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3pPr>
      <a:lvl4pPr marL="270068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4pPr>
      <a:lvl5pPr marL="360091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5pPr>
      <a:lvl6pPr marL="450113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6pPr>
      <a:lvl7pPr marL="540136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7pPr>
      <a:lvl8pPr marL="630159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8pPr>
      <a:lvl9pPr marL="720181" algn="l" defTabSz="180045" rtl="0" eaLnBrk="1" latinLnBrk="0" hangingPunct="1">
        <a:defRPr sz="3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76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1AF55493-FE1A-6A54-9F2B-FB8A54178B9A}"/>
              </a:ext>
            </a:extLst>
          </p:cNvPr>
          <p:cNvSpPr txBox="1"/>
          <p:nvPr/>
        </p:nvSpPr>
        <p:spPr>
          <a:xfrm>
            <a:off x="14272" y="2232172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MARICELA SIFUENTES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697282-C650-5DF6-519A-117DE22302C3}"/>
              </a:ext>
            </a:extLst>
          </p:cNvPr>
          <p:cNvSpPr txBox="1"/>
          <p:nvPr/>
        </p:nvSpPr>
        <p:spPr>
          <a:xfrm>
            <a:off x="70031" y="2440565"/>
            <a:ext cx="16834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PT-LIGHT" panose="020B0402020204020303" pitchFamily="34" charset="77"/>
              </a:rPr>
              <a:t>Distribuidor independiente ID: 681765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E929002-F2B3-F9CD-485D-D5AE41271685}"/>
              </a:ext>
            </a:extLst>
          </p:cNvPr>
          <p:cNvSpPr txBox="1"/>
          <p:nvPr/>
        </p:nvSpPr>
        <p:spPr>
          <a:xfrm>
            <a:off x="452038" y="2637719"/>
            <a:ext cx="11112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@gustavoramirez.mexico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8B448F5-D3F1-7D22-388D-E49FA24C1A10}"/>
              </a:ext>
            </a:extLst>
          </p:cNvPr>
          <p:cNvSpPr txBox="1"/>
          <p:nvPr/>
        </p:nvSpPr>
        <p:spPr>
          <a:xfrm>
            <a:off x="452038" y="2801240"/>
            <a:ext cx="11112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@gustavoramirez.mexico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F99D4AE-F5DE-B437-9C1E-ABABADC4C164}"/>
              </a:ext>
            </a:extLst>
          </p:cNvPr>
          <p:cNvSpPr txBox="1"/>
          <p:nvPr/>
        </p:nvSpPr>
        <p:spPr>
          <a:xfrm>
            <a:off x="452038" y="2968755"/>
            <a:ext cx="7136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55 3977 3572</a:t>
            </a:r>
          </a:p>
        </p:txBody>
      </p:sp>
    </p:spTree>
    <p:extLst>
      <p:ext uri="{BB962C8B-B14F-4D97-AF65-F5344CB8AC3E}">
        <p14:creationId xmlns:p14="http://schemas.microsoft.com/office/powerpoint/2010/main" val="3868208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293</TotalTime>
  <Words>18</Words>
  <Application>Microsoft Macintosh PowerPoint</Application>
  <PresentationFormat>Personalizado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Futura Condensed Medium</vt:lpstr>
      <vt:lpstr>Futura-Condensed-Bold</vt:lpstr>
      <vt:lpstr>FUTURAPT-LIGHT</vt:lpstr>
      <vt:lpstr>Office 2013 - Tema de 2022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15</cp:revision>
  <dcterms:created xsi:type="dcterms:W3CDTF">2023-08-02T19:13:35Z</dcterms:created>
  <dcterms:modified xsi:type="dcterms:W3CDTF">2024-09-13T23:57:06Z</dcterms:modified>
</cp:coreProperties>
</file>