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70"/>
    <p:restoredTop sz="94678"/>
  </p:normalViewPr>
  <p:slideViewPr>
    <p:cSldViewPr snapToGrid="0" snapToObjects="1">
      <p:cViewPr varScale="1">
        <p:scale>
          <a:sx n="47" d="100"/>
          <a:sy n="47" d="100"/>
        </p:scale>
        <p:origin x="280" y="9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21/02/22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21/02/22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21/02/22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21/02/22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21/02/22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21/02/22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21/02/22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21/02/22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21/02/22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21/02/22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21/02/22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21/02/22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4798872" y="2783697"/>
            <a:ext cx="1265785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38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124</TotalTime>
  <Words>2</Words>
  <Application>Microsoft Macintosh PowerPoint</Application>
  <PresentationFormat>Personalizado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Futura Condensed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Yessica Daza</cp:lastModifiedBy>
  <cp:revision>14</cp:revision>
  <dcterms:created xsi:type="dcterms:W3CDTF">2021-08-11T15:55:56Z</dcterms:created>
  <dcterms:modified xsi:type="dcterms:W3CDTF">2022-02-21T22:28:31Z</dcterms:modified>
</cp:coreProperties>
</file>