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62"/>
    <p:restoredTop sz="94674"/>
  </p:normalViewPr>
  <p:slideViewPr>
    <p:cSldViewPr snapToGrid="0" snapToObjects="1">
      <p:cViewPr varScale="1">
        <p:scale>
          <a:sx n="55" d="100"/>
          <a:sy n="55" d="100"/>
        </p:scale>
        <p:origin x="232" y="10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03/05/24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03/05/24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03/05/24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03/05/24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03/05/24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03/05/24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03/05/24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03/05/24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03/05/24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03/05/24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03/05/24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03/05/24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2032225" y="3830221"/>
            <a:ext cx="94094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GUSTAVO RAMÍREZ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</TotalTime>
  <Words>2</Words>
  <Application>Microsoft Macintosh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16</cp:revision>
  <dcterms:created xsi:type="dcterms:W3CDTF">2021-08-11T15:55:56Z</dcterms:created>
  <dcterms:modified xsi:type="dcterms:W3CDTF">2024-05-03T20:27:51Z</dcterms:modified>
</cp:coreProperties>
</file>