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8D8C"/>
    <a:srgbClr val="2E2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5"/>
    <p:restoredTop sz="94725"/>
  </p:normalViewPr>
  <p:slideViewPr>
    <p:cSldViewPr snapToGrid="0" snapToObjects="1">
      <p:cViewPr varScale="1">
        <p:scale>
          <a:sx n="47" d="100"/>
          <a:sy n="47" d="100"/>
        </p:scale>
        <p:origin x="28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E23B4C0-22A3-3D49-068C-6EDAF044591E}"/>
              </a:ext>
            </a:extLst>
          </p:cNvPr>
          <p:cNvSpPr txBox="1"/>
          <p:nvPr/>
        </p:nvSpPr>
        <p:spPr>
          <a:xfrm>
            <a:off x="6174942" y="3060788"/>
            <a:ext cx="92496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>
                    <a:lumMod val="95000"/>
                  </a:schemeClr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319772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Condensed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20</cp:revision>
  <dcterms:created xsi:type="dcterms:W3CDTF">2021-08-11T15:55:56Z</dcterms:created>
  <dcterms:modified xsi:type="dcterms:W3CDTF">2024-07-18T16:17:17Z</dcterms:modified>
</cp:coreProperties>
</file>