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00"/>
    <p:restoredTop sz="94648"/>
  </p:normalViewPr>
  <p:slideViewPr>
    <p:cSldViewPr snapToGrid="0" snapToObjects="1">
      <p:cViewPr>
        <p:scale>
          <a:sx n="25" d="100"/>
          <a:sy n="25" d="100"/>
        </p:scale>
        <p:origin x="312" y="1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20/08/24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982323" y="203555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A6C7DF-3FA3-F245-8C4D-A855CA39D5B5}"/>
              </a:ext>
            </a:extLst>
          </p:cNvPr>
          <p:cNvSpPr txBox="1"/>
          <p:nvPr/>
        </p:nvSpPr>
        <p:spPr>
          <a:xfrm>
            <a:off x="15532068" y="2221776"/>
            <a:ext cx="5138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latin typeface="Courier" pitchFamily="2" charset="0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7D87EC-A61E-11A0-3E66-C1E71FA07493}"/>
              </a:ext>
            </a:extLst>
          </p:cNvPr>
          <p:cNvSpPr txBox="1"/>
          <p:nvPr/>
        </p:nvSpPr>
        <p:spPr>
          <a:xfrm>
            <a:off x="15532068" y="3540213"/>
            <a:ext cx="5138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latin typeface="Courier" pitchFamily="2" charset="0"/>
                <a:cs typeface="Futura Condensed" panose="020B0602020204020303" pitchFamily="34" charset="-79"/>
              </a:rPr>
              <a:t>FECHA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5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Courier</vt:lpstr>
      <vt:lpstr>Futura Condensed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18</cp:revision>
  <dcterms:created xsi:type="dcterms:W3CDTF">2021-08-11T15:55:56Z</dcterms:created>
  <dcterms:modified xsi:type="dcterms:W3CDTF">2024-08-20T19:18:38Z</dcterms:modified>
</cp:coreProperties>
</file>