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16"/>
    <p:restoredTop sz="94613"/>
  </p:normalViewPr>
  <p:slideViewPr>
    <p:cSldViewPr snapToGrid="0" snapToObjects="1">
      <p:cViewPr varScale="1">
        <p:scale>
          <a:sx n="52" d="100"/>
          <a:sy n="52" d="100"/>
        </p:scale>
        <p:origin x="24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5214507" y="4740702"/>
            <a:ext cx="111705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6896346" y="6849159"/>
            <a:ext cx="780682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$1,000,000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25</cp:revision>
  <dcterms:created xsi:type="dcterms:W3CDTF">2021-08-11T15:55:56Z</dcterms:created>
  <dcterms:modified xsi:type="dcterms:W3CDTF">2024-09-05T23:05:57Z</dcterms:modified>
</cp:coreProperties>
</file>