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08"/>
    <p:restoredTop sz="94689"/>
  </p:normalViewPr>
  <p:slideViewPr>
    <p:cSldViewPr snapToGrid="0" snapToObjects="1">
      <p:cViewPr>
        <p:scale>
          <a:sx n="50" d="100"/>
          <a:sy n="50" d="100"/>
        </p:scale>
        <p:origin x="344" y="8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05/09/24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883468" y="2134408"/>
            <a:ext cx="963302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7D87EC-A61E-11A0-3E66-C1E71FA07493}"/>
              </a:ext>
            </a:extLst>
          </p:cNvPr>
          <p:cNvSpPr txBox="1"/>
          <p:nvPr/>
        </p:nvSpPr>
        <p:spPr>
          <a:xfrm>
            <a:off x="14370533" y="3070657"/>
            <a:ext cx="5138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>
                <a:solidFill>
                  <a:schemeClr val="bg1"/>
                </a:solidFill>
                <a:latin typeface="Courier" pitchFamily="2" charset="0"/>
                <a:cs typeface="Futura Condensed" panose="020B0602020204020303" pitchFamily="34" charset="-79"/>
              </a:rPr>
              <a:t>00/00/00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</TotalTime>
  <Words>3</Words>
  <Application>Microsoft Macintosh PowerPoint</Application>
  <PresentationFormat>Personalizado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Courier</vt:lpstr>
      <vt:lpstr>Futura Condensed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18</cp:revision>
  <dcterms:created xsi:type="dcterms:W3CDTF">2021-08-11T15:55:56Z</dcterms:created>
  <dcterms:modified xsi:type="dcterms:W3CDTF">2024-09-05T23:10:02Z</dcterms:modified>
</cp:coreProperties>
</file>