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10"/>
    <p:restoredTop sz="94714"/>
  </p:normalViewPr>
  <p:slideViewPr>
    <p:cSldViewPr snapToGrid="0" snapToObjects="1">
      <p:cViewPr varScale="1">
        <p:scale>
          <a:sx n="62" d="100"/>
          <a:sy n="62" d="100"/>
        </p:scale>
        <p:origin x="272" y="10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521343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420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Futura-Condensed-Bold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19</cp:revision>
  <dcterms:created xsi:type="dcterms:W3CDTF">2021-08-11T15:55:56Z</dcterms:created>
  <dcterms:modified xsi:type="dcterms:W3CDTF">2025-03-12T20:54:18Z</dcterms:modified>
</cp:coreProperties>
</file>