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  <p:sldId id="264" r:id="rId3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19"/>
    <p:restoredTop sz="94726"/>
  </p:normalViewPr>
  <p:slideViewPr>
    <p:cSldViewPr snapToGrid="0" snapToObjects="1">
      <p:cViewPr varScale="1">
        <p:scale>
          <a:sx n="58" d="100"/>
          <a:sy n="58" d="100"/>
        </p:scale>
        <p:origin x="232" y="8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024041" y="7918404"/>
            <a:ext cx="126578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6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024041" y="7918404"/>
            <a:ext cx="126578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6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4521343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361</TotalTime>
  <Words>4</Words>
  <Application>Microsoft Macintosh PowerPoint</Application>
  <PresentationFormat>Personalizado</PresentationFormat>
  <Paragraphs>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Futura-Condensed-Bold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Vania Rosado</cp:lastModifiedBy>
  <cp:revision>25</cp:revision>
  <dcterms:created xsi:type="dcterms:W3CDTF">2021-08-11T15:55:56Z</dcterms:created>
  <dcterms:modified xsi:type="dcterms:W3CDTF">2025-03-12T21:08:54Z</dcterms:modified>
</cp:coreProperties>
</file>