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010810"/>
    <a:srgbClr val="E5AB51"/>
    <a:srgbClr val="CD9948"/>
    <a:srgbClr val="009EE2"/>
    <a:srgbClr val="244B7A"/>
    <a:srgbClr val="54A4EE"/>
    <a:srgbClr val="0171A6"/>
    <a:srgbClr val="B99955"/>
    <a:srgbClr val="D5B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30"/>
    <p:restoredTop sz="96719"/>
  </p:normalViewPr>
  <p:slideViewPr>
    <p:cSldViewPr snapToGrid="0" snapToObjects="1">
      <p:cViewPr>
        <p:scale>
          <a:sx n="53" d="100"/>
          <a:sy n="53" d="100"/>
        </p:scale>
        <p:origin x="632" y="1704"/>
      </p:cViewPr>
      <p:guideLst/>
    </p:cSldViewPr>
  </p:slideViewPr>
  <p:outlineViewPr>
    <p:cViewPr>
      <p:scale>
        <a:sx n="25" d="100"/>
        <a:sy n="25" d="100"/>
      </p:scale>
      <p:origin x="0" y="-1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>
      <p:cViewPr varScale="1">
        <p:scale>
          <a:sx n="172" d="100"/>
          <a:sy n="172" d="100"/>
        </p:scale>
        <p:origin x="53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73C2662-2B60-114B-8542-A86D440BBC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50CCA4-D672-554B-8339-77054E57AF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05AE9-E7AF-8543-9401-15E0EB8827B8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72D6AC-A8B2-DF41-8CAE-43B749B9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9D63A7-A579-8440-850A-8187A5F2D8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AB147-8EA6-0449-8E0A-26B18606DC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956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AC67E-7915-0442-A75B-645341A2FF90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5DF22-8A29-B34D-B2FC-E04AED01D2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184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4954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6173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780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0329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8348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219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312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3150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7342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9176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6265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44DF1B-DEF7-AD85-1A70-8AA5BB38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8C3BFB-5F85-F7EE-F8D9-93A9798C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2A711C-D3EC-0C84-907A-250E8DF1B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7CEBFE-CB97-B96B-C980-7245B1A5D4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0" y="2571750"/>
            <a:ext cx="1714500" cy="1714500"/>
          </a:xfrm>
          <a:prstGeom prst="rect">
            <a:avLst/>
          </a:prstGeom>
        </p:spPr>
      </p:pic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2349" y="2055468"/>
            <a:ext cx="2230783" cy="2230782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929735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4161" y="2157573"/>
            <a:ext cx="1121810" cy="1121810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04597" y="2157573"/>
            <a:ext cx="1121810" cy="1121810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58158" y="2157573"/>
            <a:ext cx="1121810" cy="1121810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594" y="2157573"/>
            <a:ext cx="1121810" cy="1121810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81664" y="2157573"/>
            <a:ext cx="1121810" cy="1121810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42100" y="2157573"/>
            <a:ext cx="1121810" cy="1121810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44161" y="4167054"/>
            <a:ext cx="1121810" cy="1121810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104597" y="4167054"/>
            <a:ext cx="1121810" cy="1121810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58158" y="4167054"/>
            <a:ext cx="1121810" cy="1121810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818594" y="4167054"/>
            <a:ext cx="1121810" cy="1121810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81664" y="4167054"/>
            <a:ext cx="1121810" cy="1121810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542100" y="4167054"/>
            <a:ext cx="1121810" cy="1121810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936358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50">
            <a:extLst>
              <a:ext uri="{FF2B5EF4-FFF2-40B4-BE49-F238E27FC236}">
                <a16:creationId xmlns:a16="http://schemas.microsoft.com/office/drawing/2014/main" id="{02BC03A7-16DD-78F1-EB27-53B1A5483D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4161" y="2157573"/>
            <a:ext cx="1121810" cy="1121810"/>
          </a:xfrm>
          <a:prstGeom prst="ellipse">
            <a:avLst/>
          </a:prstGeom>
        </p:spPr>
      </p:sp>
      <p:sp>
        <p:nvSpPr>
          <p:cNvPr id="2" name="Marcador de posición de imagen 50">
            <a:extLst>
              <a:ext uri="{FF2B5EF4-FFF2-40B4-BE49-F238E27FC236}">
                <a16:creationId xmlns:a16="http://schemas.microsoft.com/office/drawing/2014/main" id="{08BC622A-F7E4-362D-1805-68607FD131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04597" y="2157573"/>
            <a:ext cx="1121810" cy="1121810"/>
          </a:xfrm>
          <a:prstGeom prst="ellipse">
            <a:avLst/>
          </a:prstGeom>
        </p:spPr>
      </p:sp>
      <p:sp>
        <p:nvSpPr>
          <p:cNvPr id="6" name="Marcador de posición de imagen 50">
            <a:extLst>
              <a:ext uri="{FF2B5EF4-FFF2-40B4-BE49-F238E27FC236}">
                <a16:creationId xmlns:a16="http://schemas.microsoft.com/office/drawing/2014/main" id="{192F7468-67EF-C5B6-95FD-56020D16A7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58158" y="2157573"/>
            <a:ext cx="1121810" cy="1121810"/>
          </a:xfrm>
          <a:prstGeom prst="ellipse">
            <a:avLst/>
          </a:prstGeom>
        </p:spPr>
      </p:sp>
      <p:sp>
        <p:nvSpPr>
          <p:cNvPr id="7" name="Marcador de posición de imagen 50">
            <a:extLst>
              <a:ext uri="{FF2B5EF4-FFF2-40B4-BE49-F238E27FC236}">
                <a16:creationId xmlns:a16="http://schemas.microsoft.com/office/drawing/2014/main" id="{3B0152F9-7F4C-015C-372F-DB77BE4E0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594" y="2157573"/>
            <a:ext cx="1121810" cy="1121810"/>
          </a:xfrm>
          <a:prstGeom prst="ellipse">
            <a:avLst/>
          </a:prstGeom>
        </p:spPr>
      </p:sp>
      <p:sp>
        <p:nvSpPr>
          <p:cNvPr id="8" name="Marcador de posición de imagen 50">
            <a:extLst>
              <a:ext uri="{FF2B5EF4-FFF2-40B4-BE49-F238E27FC236}">
                <a16:creationId xmlns:a16="http://schemas.microsoft.com/office/drawing/2014/main" id="{2411E35E-502B-D80B-4788-1AE8A2B5ED1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81664" y="2157573"/>
            <a:ext cx="1121810" cy="1121810"/>
          </a:xfrm>
          <a:prstGeom prst="ellipse">
            <a:avLst/>
          </a:prstGeom>
        </p:spPr>
      </p:sp>
      <p:sp>
        <p:nvSpPr>
          <p:cNvPr id="11" name="Marcador de posición de imagen 50">
            <a:extLst>
              <a:ext uri="{FF2B5EF4-FFF2-40B4-BE49-F238E27FC236}">
                <a16:creationId xmlns:a16="http://schemas.microsoft.com/office/drawing/2014/main" id="{50C63756-3262-871B-3BBA-E8387D137E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42100" y="2157573"/>
            <a:ext cx="1121810" cy="1121810"/>
          </a:xfrm>
          <a:prstGeom prst="ellipse">
            <a:avLst/>
          </a:prstGeom>
        </p:spPr>
      </p:sp>
      <p:sp>
        <p:nvSpPr>
          <p:cNvPr id="14" name="Marcador de posición de imagen 50">
            <a:extLst>
              <a:ext uri="{FF2B5EF4-FFF2-40B4-BE49-F238E27FC236}">
                <a16:creationId xmlns:a16="http://schemas.microsoft.com/office/drawing/2014/main" id="{E6D8B916-5492-9AA0-DC3D-6ED33C65822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44161" y="4167054"/>
            <a:ext cx="1121810" cy="1121810"/>
          </a:xfrm>
          <a:prstGeom prst="ellipse">
            <a:avLst/>
          </a:prstGeom>
        </p:spPr>
      </p:sp>
      <p:sp>
        <p:nvSpPr>
          <p:cNvPr id="15" name="Marcador de posición de imagen 50">
            <a:extLst>
              <a:ext uri="{FF2B5EF4-FFF2-40B4-BE49-F238E27FC236}">
                <a16:creationId xmlns:a16="http://schemas.microsoft.com/office/drawing/2014/main" id="{C020DFDB-49B4-C3F2-EF10-89B27CE50D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104597" y="4167054"/>
            <a:ext cx="1121810" cy="1121810"/>
          </a:xfrm>
          <a:prstGeom prst="ellipse">
            <a:avLst/>
          </a:prstGeom>
        </p:spPr>
      </p:sp>
      <p:sp>
        <p:nvSpPr>
          <p:cNvPr id="16" name="Marcador de posición de imagen 50">
            <a:extLst>
              <a:ext uri="{FF2B5EF4-FFF2-40B4-BE49-F238E27FC236}">
                <a16:creationId xmlns:a16="http://schemas.microsoft.com/office/drawing/2014/main" id="{DB300EA6-3A07-A434-3958-FB885AE5C8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58158" y="4167054"/>
            <a:ext cx="1121810" cy="1121810"/>
          </a:xfrm>
          <a:prstGeom prst="ellipse">
            <a:avLst/>
          </a:prstGeom>
        </p:spPr>
      </p:sp>
      <p:sp>
        <p:nvSpPr>
          <p:cNvPr id="17" name="Marcador de posición de imagen 50">
            <a:extLst>
              <a:ext uri="{FF2B5EF4-FFF2-40B4-BE49-F238E27FC236}">
                <a16:creationId xmlns:a16="http://schemas.microsoft.com/office/drawing/2014/main" id="{C6E89806-E7F9-598E-FF50-D7292713DF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818594" y="4167054"/>
            <a:ext cx="1121810" cy="1121810"/>
          </a:xfrm>
          <a:prstGeom prst="ellipse">
            <a:avLst/>
          </a:prstGeom>
        </p:spPr>
      </p:sp>
      <p:sp>
        <p:nvSpPr>
          <p:cNvPr id="18" name="Marcador de posición de imagen 50">
            <a:extLst>
              <a:ext uri="{FF2B5EF4-FFF2-40B4-BE49-F238E27FC236}">
                <a16:creationId xmlns:a16="http://schemas.microsoft.com/office/drawing/2014/main" id="{63FCD4D7-D383-3ACF-0F3D-59BA0E8112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81664" y="4167054"/>
            <a:ext cx="1121810" cy="1121810"/>
          </a:xfrm>
          <a:prstGeom prst="ellipse">
            <a:avLst/>
          </a:prstGeom>
        </p:spPr>
      </p:sp>
      <p:sp>
        <p:nvSpPr>
          <p:cNvPr id="19" name="Marcador de posición de imagen 50">
            <a:extLst>
              <a:ext uri="{FF2B5EF4-FFF2-40B4-BE49-F238E27FC236}">
                <a16:creationId xmlns:a16="http://schemas.microsoft.com/office/drawing/2014/main" id="{525DD793-BEC6-1D14-D361-D600D4B0F5D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542100" y="4167054"/>
            <a:ext cx="1121810" cy="1121810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3042079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654B1-31BB-0C45-BFEA-082A86BB13A6}" type="datetimeFigureOut">
              <a:rPr lang="es-MX" smtClean="0"/>
              <a:t>19/05/25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92160-60FF-504B-981D-99219B36BBB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82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7" name="Imagen 26" descr="Un letrero de color blanco&#10;&#10;Descripción generada automáticamente con confianza baja">
            <a:extLst>
              <a:ext uri="{FF2B5EF4-FFF2-40B4-BE49-F238E27FC236}">
                <a16:creationId xmlns:a16="http://schemas.microsoft.com/office/drawing/2014/main" id="{0E4F0307-50D3-7916-F3A4-AD5FD8DCB2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66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ED95E7-BF3C-65B1-D0ED-F945FE521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pantalla de un video juego&#10;&#10;Descripción generada automáticamente con confianza media">
            <a:extLst>
              <a:ext uri="{FF2B5EF4-FFF2-40B4-BE49-F238E27FC236}">
                <a16:creationId xmlns:a16="http://schemas.microsoft.com/office/drawing/2014/main" id="{92C4C0E5-03F1-5735-8462-B75B33E1C6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2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B6272-1CBD-268B-A58C-6F4CA3ABB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85CF275-86E1-C6A0-9285-44FC345C4E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62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368B5-9610-17E2-2537-113242B0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9E2C9625-4FF9-72D6-1695-7E6D985ADA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91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DA2435-763A-5BF3-1021-CBBE2C57D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FA4618E-7A73-F80A-2A7E-E2BC00CA1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8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FBA2B-CEAF-7841-0797-E0C6BD94A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3F04E01F-3396-12A7-7EA6-924C6383A1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74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207F1-6D57-F7CC-D2F4-34C8A5B21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Pantalla de computadora con letras&#10;&#10;Descripción generada automáticamente con confianza media">
            <a:extLst>
              <a:ext uri="{FF2B5EF4-FFF2-40B4-BE49-F238E27FC236}">
                <a16:creationId xmlns:a16="http://schemas.microsoft.com/office/drawing/2014/main" id="{9E409989-9109-3DF5-C2AC-2A5DD1EA1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20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FF21CF-C432-8929-6E82-B950318A0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DF1AF46A-AD75-B5FD-AF96-8C2B708F38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49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099C2B-4DAE-1BB9-D45D-E34AEAF7B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F843CA3E-8E80-21BD-DB0D-EA6A173FF6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47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C86483-96F0-EB5A-D955-6F961DE1D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0124068-D7B4-828F-1D8C-7C9C10440F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68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5C5A25-4698-0CD1-69DF-FC7C9292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CB1D316-991A-9A25-876F-003E74D44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8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22C1B-0ADA-FB00-90BC-6559AB95D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A73A09F-209F-C832-88CB-C470CC4BDF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50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6ECF21-2164-6513-0FB9-9BDCB373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videojuego&#10;&#10;Descripción generada automáticamente con confianza media">
            <a:extLst>
              <a:ext uri="{FF2B5EF4-FFF2-40B4-BE49-F238E27FC236}">
                <a16:creationId xmlns:a16="http://schemas.microsoft.com/office/drawing/2014/main" id="{A62E1962-B46D-AA9D-ABBF-B7211B7FFA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47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557268-2E61-28DD-738B-3FA1EB71D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CA3DB3A3-4D65-0010-3D8A-F9D550BA7F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84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9C647-51B5-C3E5-BD8B-4336F859C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magen que contiene teclado, computadora&#10;&#10;Descripción generada automáticamente">
            <a:extLst>
              <a:ext uri="{FF2B5EF4-FFF2-40B4-BE49-F238E27FC236}">
                <a16:creationId xmlns:a16="http://schemas.microsoft.com/office/drawing/2014/main" id="{739DC145-3353-C3AC-5C38-51E7CAFEB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60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C63379-7170-50D8-1AC2-4583CFADF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ptura de pantalla de un celular con texto e imagen&#10;&#10;Descripción generada automáticamente con confianza media">
            <a:extLst>
              <a:ext uri="{FF2B5EF4-FFF2-40B4-BE49-F238E27FC236}">
                <a16:creationId xmlns:a16="http://schemas.microsoft.com/office/drawing/2014/main" id="{AB4C14A4-B066-A08D-5705-363B6B1FFF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5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KROMASOL">
      <a:dk1>
        <a:srgbClr val="E5007E"/>
      </a:dk1>
      <a:lt1>
        <a:srgbClr val="FFFFFF"/>
      </a:lt1>
      <a:dk2>
        <a:srgbClr val="6E6E6E"/>
      </a:dk2>
      <a:lt2>
        <a:srgbClr val="FFFFFF"/>
      </a:lt2>
      <a:accent1>
        <a:srgbClr val="009DE1"/>
      </a:accent1>
      <a:accent2>
        <a:srgbClr val="E5007E"/>
      </a:accent2>
      <a:accent3>
        <a:srgbClr val="009DE1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35604</TotalTime>
  <Words>0</Words>
  <Application>Microsoft Macintosh PowerPoint</Application>
  <PresentationFormat>Presentación en pantalla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Administrativo Blackout</cp:lastModifiedBy>
  <cp:revision>2221</cp:revision>
  <cp:lastPrinted>2021-12-03T22:26:41Z</cp:lastPrinted>
  <dcterms:created xsi:type="dcterms:W3CDTF">2021-05-17T15:37:06Z</dcterms:created>
  <dcterms:modified xsi:type="dcterms:W3CDTF">2025-05-19T17:14:49Z</dcterms:modified>
</cp:coreProperties>
</file>