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24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502023" y="8167785"/>
            <a:ext cx="10717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569CB6-0C86-6206-1A4B-FC5063D7CBD7}"/>
              </a:ext>
            </a:extLst>
          </p:cNvPr>
          <p:cNvSpPr txBox="1"/>
          <p:nvPr/>
        </p:nvSpPr>
        <p:spPr>
          <a:xfrm>
            <a:off x="13445835" y="4655655"/>
            <a:ext cx="870758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$000,000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087019-BA99-8C34-4CF2-AE27C3BB9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D43AD4E-4EB3-EA77-7DC7-22369FFFEF4C}"/>
              </a:ext>
            </a:extLst>
          </p:cNvPr>
          <p:cNvSpPr txBox="1"/>
          <p:nvPr/>
        </p:nvSpPr>
        <p:spPr>
          <a:xfrm>
            <a:off x="1502023" y="8167785"/>
            <a:ext cx="10717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30B70D9-A379-EC68-F64E-D0533C93669E}"/>
              </a:ext>
            </a:extLst>
          </p:cNvPr>
          <p:cNvSpPr txBox="1"/>
          <p:nvPr/>
        </p:nvSpPr>
        <p:spPr>
          <a:xfrm>
            <a:off x="13445835" y="4655655"/>
            <a:ext cx="870758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$000,000</a:t>
            </a:r>
          </a:p>
        </p:txBody>
      </p:sp>
    </p:spTree>
    <p:extLst>
      <p:ext uri="{BB962C8B-B14F-4D97-AF65-F5344CB8AC3E}">
        <p14:creationId xmlns:p14="http://schemas.microsoft.com/office/powerpoint/2010/main" val="256768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8</Words>
  <Application>Microsoft Macintosh PowerPoint</Application>
  <PresentationFormat>Personalizado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18</cp:revision>
  <dcterms:created xsi:type="dcterms:W3CDTF">2021-08-11T15:55:56Z</dcterms:created>
  <dcterms:modified xsi:type="dcterms:W3CDTF">2025-05-29T16:01:22Z</dcterms:modified>
</cp:coreProperties>
</file>