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63" r:id="rId2"/>
    <p:sldId id="264" r:id="rId3"/>
  </p:sldIdLst>
  <p:sldSz cx="21599525" cy="10799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762"/>
    <p:restoredTop sz="94726"/>
  </p:normalViewPr>
  <p:slideViewPr>
    <p:cSldViewPr snapToGrid="0" snapToObjects="1">
      <p:cViewPr varScale="1">
        <p:scale>
          <a:sx n="55" d="100"/>
          <a:sy n="55" d="100"/>
        </p:scale>
        <p:origin x="232" y="9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9941" y="1767462"/>
            <a:ext cx="16199644" cy="3759917"/>
          </a:xfrm>
        </p:spPr>
        <p:txBody>
          <a:bodyPr anchor="b"/>
          <a:lstStyle>
            <a:lvl1pPr algn="ctr"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9941" y="5672376"/>
            <a:ext cx="16199644" cy="2607442"/>
          </a:xfrm>
        </p:spPr>
        <p:txBody>
          <a:bodyPr/>
          <a:lstStyle>
            <a:lvl1pPr marL="0" indent="0" algn="ctr">
              <a:buNone/>
              <a:defRPr sz="3780"/>
            </a:lvl1pPr>
            <a:lvl2pPr marL="719999" indent="0" algn="ctr">
              <a:buNone/>
              <a:defRPr sz="3150"/>
            </a:lvl2pPr>
            <a:lvl3pPr marL="1439997" indent="0" algn="ctr">
              <a:buNone/>
              <a:defRPr sz="2835"/>
            </a:lvl3pPr>
            <a:lvl4pPr marL="2159996" indent="0" algn="ctr">
              <a:buNone/>
              <a:defRPr sz="2520"/>
            </a:lvl4pPr>
            <a:lvl5pPr marL="2879994" indent="0" algn="ctr">
              <a:buNone/>
              <a:defRPr sz="2520"/>
            </a:lvl5pPr>
            <a:lvl6pPr marL="3599993" indent="0" algn="ctr">
              <a:buNone/>
              <a:defRPr sz="2520"/>
            </a:lvl6pPr>
            <a:lvl7pPr marL="4319991" indent="0" algn="ctr">
              <a:buNone/>
              <a:defRPr sz="2520"/>
            </a:lvl7pPr>
            <a:lvl8pPr marL="5039990" indent="0" algn="ctr">
              <a:buNone/>
              <a:defRPr sz="2520"/>
            </a:lvl8pPr>
            <a:lvl9pPr marL="5759988" indent="0" algn="ctr">
              <a:buNone/>
              <a:defRPr sz="2520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28/07/25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02844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28/07/25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13708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3718" y="2692442"/>
            <a:ext cx="18629590" cy="4492401"/>
          </a:xfrm>
        </p:spPr>
        <p:txBody>
          <a:bodyPr anchor="b"/>
          <a:lstStyle>
            <a:lvl1pPr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3718" y="7227343"/>
            <a:ext cx="18629590" cy="2362447"/>
          </a:xfrm>
        </p:spPr>
        <p:txBody>
          <a:bodyPr/>
          <a:lstStyle>
            <a:lvl1pPr marL="0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1pPr>
            <a:lvl2pPr marL="719999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2pPr>
            <a:lvl3pPr marL="1439997" indent="0">
              <a:buNone/>
              <a:defRPr sz="2835">
                <a:solidFill>
                  <a:schemeClr val="tx1">
                    <a:tint val="75000"/>
                  </a:schemeClr>
                </a:solidFill>
              </a:defRPr>
            </a:lvl3pPr>
            <a:lvl4pPr marL="2159996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4pPr>
            <a:lvl5pPr marL="2879994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5pPr>
            <a:lvl6pPr marL="3599993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6pPr>
            <a:lvl7pPr marL="4319991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7pPr>
            <a:lvl8pPr marL="503999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8pPr>
            <a:lvl9pPr marL="5759988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28/07/25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30921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967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34760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28/07/25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50507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1" y="574988"/>
            <a:ext cx="18629590" cy="2087455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7781" y="2647443"/>
            <a:ext cx="9137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7781" y="3944914"/>
            <a:ext cx="9137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934760" y="2647443"/>
            <a:ext cx="9182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934760" y="3944914"/>
            <a:ext cx="9182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28/07/25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55884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28/07/25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45485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28/07/25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15997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2611" y="1554966"/>
            <a:ext cx="10934760" cy="7674832"/>
          </a:xfrm>
        </p:spPr>
        <p:txBody>
          <a:bodyPr/>
          <a:lstStyle>
            <a:lvl1pPr>
              <a:defRPr sz="5039"/>
            </a:lvl1pPr>
            <a:lvl2pPr>
              <a:defRPr sz="4409"/>
            </a:lvl2pPr>
            <a:lvl3pPr>
              <a:defRPr sz="3780"/>
            </a:lvl3pPr>
            <a:lvl4pPr>
              <a:defRPr sz="3150"/>
            </a:lvl4pPr>
            <a:lvl5pPr>
              <a:defRPr sz="3150"/>
            </a:lvl5pPr>
            <a:lvl6pPr>
              <a:defRPr sz="3150"/>
            </a:lvl6pPr>
            <a:lvl7pPr>
              <a:defRPr sz="3150"/>
            </a:lvl7pPr>
            <a:lvl8pPr>
              <a:defRPr sz="3150"/>
            </a:lvl8pPr>
            <a:lvl9pPr>
              <a:defRPr sz="315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28/07/25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266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82611" y="1554966"/>
            <a:ext cx="10934760" cy="7674832"/>
          </a:xfrm>
        </p:spPr>
        <p:txBody>
          <a:bodyPr anchor="t"/>
          <a:lstStyle>
            <a:lvl1pPr marL="0" indent="0">
              <a:buNone/>
              <a:defRPr sz="5039"/>
            </a:lvl1pPr>
            <a:lvl2pPr marL="719999" indent="0">
              <a:buNone/>
              <a:defRPr sz="4409"/>
            </a:lvl2pPr>
            <a:lvl3pPr marL="1439997" indent="0">
              <a:buNone/>
              <a:defRPr sz="3780"/>
            </a:lvl3pPr>
            <a:lvl4pPr marL="2159996" indent="0">
              <a:buNone/>
              <a:defRPr sz="3150"/>
            </a:lvl4pPr>
            <a:lvl5pPr marL="2879994" indent="0">
              <a:buNone/>
              <a:defRPr sz="3150"/>
            </a:lvl5pPr>
            <a:lvl6pPr marL="3599993" indent="0">
              <a:buNone/>
              <a:defRPr sz="3150"/>
            </a:lvl6pPr>
            <a:lvl7pPr marL="4319991" indent="0">
              <a:buNone/>
              <a:defRPr sz="3150"/>
            </a:lvl7pPr>
            <a:lvl8pPr marL="5039990" indent="0">
              <a:buNone/>
              <a:defRPr sz="3150"/>
            </a:lvl8pPr>
            <a:lvl9pPr marL="5759988" indent="0">
              <a:buNone/>
              <a:defRPr sz="315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28/07/25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6296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28/07/25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73138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457160" y="574987"/>
            <a:ext cx="4657398" cy="9152300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967" y="574987"/>
            <a:ext cx="13702199" cy="9152300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28/07/25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2209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968" y="574988"/>
            <a:ext cx="18629590" cy="2087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968" y="2874937"/>
            <a:ext cx="18629590" cy="6852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84967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58FAD0-1B96-FF4F-AF17-88AA523C372B}" type="datetimeFigureOut">
              <a:rPr lang="es-MX" smtClean="0"/>
              <a:t>28/07/25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54843" y="10009781"/>
            <a:ext cx="7289840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254665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81203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439997" rtl="0" eaLnBrk="1" latinLnBrk="0" hangingPunct="1">
        <a:lnSpc>
          <a:spcPct val="90000"/>
        </a:lnSpc>
        <a:spcBef>
          <a:spcPct val="0"/>
        </a:spcBef>
        <a:buNone/>
        <a:defRPr sz="692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9999" indent="-359999" algn="l" defTabSz="1439997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4409" kern="1200">
          <a:solidFill>
            <a:schemeClr val="tx1"/>
          </a:solidFill>
          <a:latin typeface="+mn-lt"/>
          <a:ea typeface="+mn-ea"/>
          <a:cs typeface="+mn-cs"/>
        </a:defRPr>
      </a:lvl1pPr>
      <a:lvl2pPr marL="107999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780" kern="1200">
          <a:solidFill>
            <a:schemeClr val="tx1"/>
          </a:solidFill>
          <a:latin typeface="+mn-lt"/>
          <a:ea typeface="+mn-ea"/>
          <a:cs typeface="+mn-cs"/>
        </a:defRPr>
      </a:lvl2pPr>
      <a:lvl3pPr marL="1799996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150" kern="1200">
          <a:solidFill>
            <a:schemeClr val="tx1"/>
          </a:solidFill>
          <a:latin typeface="+mn-lt"/>
          <a:ea typeface="+mn-ea"/>
          <a:cs typeface="+mn-cs"/>
        </a:defRPr>
      </a:lvl3pPr>
      <a:lvl4pPr marL="2519995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3239994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959992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679991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399989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611998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1pPr>
      <a:lvl2pPr marL="719999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2pPr>
      <a:lvl3pPr marL="1439997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3pPr>
      <a:lvl4pPr marL="2159996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2879994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599993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319991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03999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5759988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846250" y="3565542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10421225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846250" y="3565542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243528751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151</TotalTime>
  <Words>4</Words>
  <Application>Microsoft Macintosh PowerPoint</Application>
  <PresentationFormat>Personalizado</PresentationFormat>
  <Paragraphs>2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Futura Condensed</vt:lpstr>
      <vt:lpstr>Tema de Office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Yessica Daza</dc:creator>
  <cp:lastModifiedBy>Alberto Casiel Azpra López</cp:lastModifiedBy>
  <cp:revision>28</cp:revision>
  <dcterms:created xsi:type="dcterms:W3CDTF">2021-08-11T15:55:56Z</dcterms:created>
  <dcterms:modified xsi:type="dcterms:W3CDTF">2025-07-28T23:23:23Z</dcterms:modified>
</cp:coreProperties>
</file>