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</p:sldIdLst>
  <p:sldSz cx="2159952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4726"/>
  </p:normalViewPr>
  <p:slideViewPr>
    <p:cSldViewPr snapToGrid="0" snapToObjects="1">
      <p:cViewPr varScale="1">
        <p:scale>
          <a:sx n="58" d="100"/>
          <a:sy n="58" d="100"/>
        </p:scale>
        <p:origin x="232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767462"/>
            <a:ext cx="16199644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5672376"/>
            <a:ext cx="16199644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4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370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2692442"/>
            <a:ext cx="18629590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7227343"/>
            <a:ext cx="18629590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092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2874937"/>
            <a:ext cx="9179798" cy="685235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050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574988"/>
            <a:ext cx="18629590" cy="208745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2647443"/>
            <a:ext cx="9137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3944914"/>
            <a:ext cx="9137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2647443"/>
            <a:ext cx="9182611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3944914"/>
            <a:ext cx="9182611" cy="580237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88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54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59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554966"/>
            <a:ext cx="10934760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6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719984"/>
            <a:ext cx="6966408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554966"/>
            <a:ext cx="10934760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239929"/>
            <a:ext cx="6966408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9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313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574987"/>
            <a:ext cx="4657398" cy="91523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574987"/>
            <a:ext cx="13702199" cy="91523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20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574988"/>
            <a:ext cx="1862959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2874937"/>
            <a:ext cx="1862959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FAD0-1B96-FF4F-AF17-88AA523C372B}" type="datetimeFigureOut">
              <a:rPr lang="es-MX" smtClean="0"/>
              <a:t>18/09/25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0009781"/>
            <a:ext cx="728984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0009781"/>
            <a:ext cx="4859893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6EC4-2A3C-0641-A331-53380E4F9CF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20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64A1D97-E4D9-6946-AFF7-A9A46C1463B8}"/>
              </a:ext>
            </a:extLst>
          </p:cNvPr>
          <p:cNvSpPr txBox="1"/>
          <p:nvPr/>
        </p:nvSpPr>
        <p:spPr>
          <a:xfrm>
            <a:off x="752319" y="7743966"/>
            <a:ext cx="114248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500" b="1" dirty="0">
                <a:solidFill>
                  <a:schemeClr val="bg1"/>
                </a:solidFill>
                <a:latin typeface="Futura-Condensed-Bold" panose="020B0602020204020303" pitchFamily="34" charset="-79"/>
                <a:cs typeface="Futura-Condensed-Bold" panose="020B0602020204020303" pitchFamily="34" charset="-79"/>
              </a:rPr>
              <a:t>NOMBRE APELLIDO</a:t>
            </a:r>
          </a:p>
        </p:txBody>
      </p:sp>
    </p:spTree>
    <p:extLst>
      <p:ext uri="{BB962C8B-B14F-4D97-AF65-F5344CB8AC3E}">
        <p14:creationId xmlns:p14="http://schemas.microsoft.com/office/powerpoint/2010/main" val="1042122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2</Words>
  <Application>Microsoft Macintosh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Futura-Condensed-Bold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Yessica Daza</dc:creator>
  <cp:lastModifiedBy>Alberto Casiel Azpra López</cp:lastModifiedBy>
  <cp:revision>30</cp:revision>
  <dcterms:created xsi:type="dcterms:W3CDTF">2021-08-11T15:55:56Z</dcterms:created>
  <dcterms:modified xsi:type="dcterms:W3CDTF">2025-09-19T00:14:12Z</dcterms:modified>
</cp:coreProperties>
</file>