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4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93772-BBC0-856D-F2DD-250DEDF18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F2E623E-1AC4-4009-8D72-20DAA0E91FD1}"/>
              </a:ext>
            </a:extLst>
          </p:cNvPr>
          <p:cNvSpPr txBox="1"/>
          <p:nvPr/>
        </p:nvSpPr>
        <p:spPr>
          <a:xfrm>
            <a:off x="752319" y="7743966"/>
            <a:ext cx="114248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1493657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31</cp:revision>
  <dcterms:created xsi:type="dcterms:W3CDTF">2021-08-11T15:55:56Z</dcterms:created>
  <dcterms:modified xsi:type="dcterms:W3CDTF">2025-09-19T00:14:33Z</dcterms:modified>
</cp:coreProperties>
</file>