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5" r:id="rId2"/>
    <p:sldId id="266" r:id="rId3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19"/>
    <p:restoredTop sz="94726"/>
  </p:normalViewPr>
  <p:slideViewPr>
    <p:cSldViewPr snapToGrid="0" snapToObjects="1">
      <p:cViewPr varScale="1">
        <p:scale>
          <a:sx n="58" d="100"/>
          <a:sy n="58" d="100"/>
        </p:scale>
        <p:origin x="232" y="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038742-AAA6-6827-684A-AEC875E0B8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BC6BA1C-89C7-FC35-1082-EC0472877493}"/>
              </a:ext>
            </a:extLst>
          </p:cNvPr>
          <p:cNvSpPr txBox="1"/>
          <p:nvPr/>
        </p:nvSpPr>
        <p:spPr>
          <a:xfrm>
            <a:off x="1135554" y="7851496"/>
            <a:ext cx="1265785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5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88366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B3C841-2D51-DFA8-006E-BEA4EE354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824E483-C5CC-EF4B-85D6-E8E2A1C1FBCD}"/>
              </a:ext>
            </a:extLst>
          </p:cNvPr>
          <p:cNvSpPr txBox="1"/>
          <p:nvPr/>
        </p:nvSpPr>
        <p:spPr>
          <a:xfrm>
            <a:off x="1135554" y="7851496"/>
            <a:ext cx="1265785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5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3759751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362</TotalTime>
  <Words>4</Words>
  <Application>Microsoft Macintosh PowerPoint</Application>
  <PresentationFormat>Personalizado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Futura-Condensed-Bold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Alberto Casiel Azpra López</cp:lastModifiedBy>
  <cp:revision>23</cp:revision>
  <dcterms:created xsi:type="dcterms:W3CDTF">2021-08-11T15:55:56Z</dcterms:created>
  <dcterms:modified xsi:type="dcterms:W3CDTF">2025-09-25T22:41:22Z</dcterms:modified>
</cp:coreProperties>
</file>