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7" r:id="rId2"/>
    <p:sldId id="268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CD2AE6-1503-FE99-F62E-F1DEA1345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B418756-DAB9-2C7E-11C4-2AD5ED31270D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77899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864819-1094-E17D-2E0C-55CCE3729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24DB16-F810-36CA-EC3A-0136631E0385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7669427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24</cp:revision>
  <dcterms:created xsi:type="dcterms:W3CDTF">2021-08-11T15:55:56Z</dcterms:created>
  <dcterms:modified xsi:type="dcterms:W3CDTF">2025-09-25T22:41:49Z</dcterms:modified>
</cp:coreProperties>
</file>