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>
        <p:scale>
          <a:sx n="34" d="100"/>
          <a:sy n="34" d="100"/>
        </p:scale>
        <p:origin x="1912" y="1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E824C-45C6-0F4C-99DB-8C334A0E9D3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024E-1767-5742-9A0D-BE66B97A8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6093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E824C-45C6-0F4C-99DB-8C334A0E9D3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024E-1767-5742-9A0D-BE66B97A8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345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82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82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E824C-45C6-0F4C-99DB-8C334A0E9D3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024E-1767-5742-9A0D-BE66B97A8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7957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E824C-45C6-0F4C-99DB-8C334A0E9D3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024E-1767-5742-9A0D-BE66B97A8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918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E824C-45C6-0F4C-99DB-8C334A0E9D3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024E-1767-5742-9A0D-BE66B97A8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18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E824C-45C6-0F4C-99DB-8C334A0E9D3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024E-1767-5742-9A0D-BE66B97A8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2192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E824C-45C6-0F4C-99DB-8C334A0E9D3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024E-1767-5742-9A0D-BE66B97A8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6397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E824C-45C6-0F4C-99DB-8C334A0E9D3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024E-1767-5742-9A0D-BE66B97A8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724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E824C-45C6-0F4C-99DB-8C334A0E9D3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024E-1767-5742-9A0D-BE66B97A8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05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E824C-45C6-0F4C-99DB-8C334A0E9D3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024E-1767-5742-9A0D-BE66B97A8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1169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E824C-45C6-0F4C-99DB-8C334A0E9D3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024E-1767-5742-9A0D-BE66B97A8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8932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BE824C-45C6-0F4C-99DB-8C334A0E9D3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27024E-1767-5742-9A0D-BE66B97A8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831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5450600-F606-3623-D663-9E50ED27506E}"/>
              </a:ext>
            </a:extLst>
          </p:cNvPr>
          <p:cNvSpPr txBox="1"/>
          <p:nvPr/>
        </p:nvSpPr>
        <p:spPr>
          <a:xfrm>
            <a:off x="1691640" y="7766973"/>
            <a:ext cx="1129508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COMPLETO</a:t>
            </a:r>
          </a:p>
        </p:txBody>
      </p:sp>
    </p:spTree>
    <p:extLst>
      <p:ext uri="{BB962C8B-B14F-4D97-AF65-F5344CB8AC3E}">
        <p14:creationId xmlns:p14="http://schemas.microsoft.com/office/powerpoint/2010/main" val="311119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F8F193-5AF8-0AD3-C123-744376923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FD523FC-4AC4-8B01-7AFC-57546B4FC8EA}"/>
              </a:ext>
            </a:extLst>
          </p:cNvPr>
          <p:cNvSpPr txBox="1"/>
          <p:nvPr/>
        </p:nvSpPr>
        <p:spPr>
          <a:xfrm>
            <a:off x="1691640" y="7766973"/>
            <a:ext cx="1129508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COMPLETO</a:t>
            </a:r>
          </a:p>
        </p:txBody>
      </p:sp>
    </p:spTree>
    <p:extLst>
      <p:ext uri="{BB962C8B-B14F-4D97-AF65-F5344CB8AC3E}">
        <p14:creationId xmlns:p14="http://schemas.microsoft.com/office/powerpoint/2010/main" val="11358575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Casiel Azpra López</dc:creator>
  <cp:lastModifiedBy>Alberto Casiel Azpra López</cp:lastModifiedBy>
  <cp:revision>1</cp:revision>
  <dcterms:created xsi:type="dcterms:W3CDTF">2025-09-26T00:00:57Z</dcterms:created>
  <dcterms:modified xsi:type="dcterms:W3CDTF">2025-09-26T00:02:38Z</dcterms:modified>
</cp:coreProperties>
</file>