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7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20D98B-B37F-B068-E76D-F8821FF75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786B75C-F0A7-7355-76FA-9199737DF242}"/>
              </a:ext>
            </a:extLst>
          </p:cNvPr>
          <p:cNvSpPr txBox="1"/>
          <p:nvPr/>
        </p:nvSpPr>
        <p:spPr>
          <a:xfrm>
            <a:off x="752319" y="7743966"/>
            <a:ext cx="1142481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9111408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364</TotalTime>
  <Words>2</Words>
  <Application>Microsoft Macintosh PowerPoint</Application>
  <PresentationFormat>Personalizado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30</cp:revision>
  <dcterms:created xsi:type="dcterms:W3CDTF">2021-08-11T15:55:56Z</dcterms:created>
  <dcterms:modified xsi:type="dcterms:W3CDTF">2025-09-19T00:15:39Z</dcterms:modified>
</cp:coreProperties>
</file>