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1" r:id="rId2"/>
    <p:sldId id="272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87C6A-19F7-C3E0-6C6D-345D2BA20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FAD619-F17D-4A5C-77B0-1258B6D84770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10702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715D1-0FB1-901C-39F4-AC85AB9FB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BAD1B72-7E1A-8751-CFA0-D6541C8C0FC2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210739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26</cp:revision>
  <dcterms:created xsi:type="dcterms:W3CDTF">2021-08-11T15:55:56Z</dcterms:created>
  <dcterms:modified xsi:type="dcterms:W3CDTF">2025-09-25T22:42:45Z</dcterms:modified>
</cp:coreProperties>
</file>