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68" r:id="rId2"/>
  </p:sldIdLst>
  <p:sldSz cx="21599525" cy="1079976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719"/>
    <p:restoredTop sz="94726"/>
  </p:normalViewPr>
  <p:slideViewPr>
    <p:cSldViewPr snapToGrid="0" snapToObjects="1">
      <p:cViewPr varScale="1">
        <p:scale>
          <a:sx n="58" d="100"/>
          <a:sy n="58" d="100"/>
        </p:scale>
        <p:origin x="232" y="8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9941" y="1767462"/>
            <a:ext cx="16199644" cy="3759917"/>
          </a:xfrm>
        </p:spPr>
        <p:txBody>
          <a:bodyPr anchor="b"/>
          <a:lstStyle>
            <a:lvl1pPr algn="ctr">
              <a:defRPr sz="944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9941" y="5672376"/>
            <a:ext cx="16199644" cy="2607442"/>
          </a:xfrm>
        </p:spPr>
        <p:txBody>
          <a:bodyPr/>
          <a:lstStyle>
            <a:lvl1pPr marL="0" indent="0" algn="ctr">
              <a:buNone/>
              <a:defRPr sz="3780"/>
            </a:lvl1pPr>
            <a:lvl2pPr marL="719999" indent="0" algn="ctr">
              <a:buNone/>
              <a:defRPr sz="3150"/>
            </a:lvl2pPr>
            <a:lvl3pPr marL="1439997" indent="0" algn="ctr">
              <a:buNone/>
              <a:defRPr sz="2835"/>
            </a:lvl3pPr>
            <a:lvl4pPr marL="2159996" indent="0" algn="ctr">
              <a:buNone/>
              <a:defRPr sz="2520"/>
            </a:lvl4pPr>
            <a:lvl5pPr marL="2879994" indent="0" algn="ctr">
              <a:buNone/>
              <a:defRPr sz="2520"/>
            </a:lvl5pPr>
            <a:lvl6pPr marL="3599993" indent="0" algn="ctr">
              <a:buNone/>
              <a:defRPr sz="2520"/>
            </a:lvl6pPr>
            <a:lvl7pPr marL="4319991" indent="0" algn="ctr">
              <a:buNone/>
              <a:defRPr sz="2520"/>
            </a:lvl7pPr>
            <a:lvl8pPr marL="5039990" indent="0" algn="ctr">
              <a:buNone/>
              <a:defRPr sz="2520"/>
            </a:lvl8pPr>
            <a:lvl9pPr marL="5759988" indent="0" algn="ctr">
              <a:buNone/>
              <a:defRPr sz="2520"/>
            </a:lvl9pPr>
          </a:lstStyle>
          <a:p>
            <a:r>
              <a:rPr lang="es-MX"/>
              <a:t>Haz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18/09/25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028447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18/09/25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137083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3718" y="2692442"/>
            <a:ext cx="18629590" cy="4492401"/>
          </a:xfrm>
        </p:spPr>
        <p:txBody>
          <a:bodyPr anchor="b"/>
          <a:lstStyle>
            <a:lvl1pPr>
              <a:defRPr sz="944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3718" y="7227343"/>
            <a:ext cx="18629590" cy="2362447"/>
          </a:xfrm>
        </p:spPr>
        <p:txBody>
          <a:bodyPr/>
          <a:lstStyle>
            <a:lvl1pPr marL="0" indent="0">
              <a:buNone/>
              <a:defRPr sz="3780">
                <a:solidFill>
                  <a:schemeClr val="tx1">
                    <a:tint val="75000"/>
                  </a:schemeClr>
                </a:solidFill>
              </a:defRPr>
            </a:lvl1pPr>
            <a:lvl2pPr marL="719999" indent="0">
              <a:buNone/>
              <a:defRPr sz="3150">
                <a:solidFill>
                  <a:schemeClr val="tx1">
                    <a:tint val="75000"/>
                  </a:schemeClr>
                </a:solidFill>
              </a:defRPr>
            </a:lvl2pPr>
            <a:lvl3pPr marL="1439997" indent="0">
              <a:buNone/>
              <a:defRPr sz="2835">
                <a:solidFill>
                  <a:schemeClr val="tx1">
                    <a:tint val="75000"/>
                  </a:schemeClr>
                </a:solidFill>
              </a:defRPr>
            </a:lvl3pPr>
            <a:lvl4pPr marL="2159996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4pPr>
            <a:lvl5pPr marL="2879994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5pPr>
            <a:lvl6pPr marL="3599993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6pPr>
            <a:lvl7pPr marL="4319991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7pPr>
            <a:lvl8pPr marL="503999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8pPr>
            <a:lvl9pPr marL="5759988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18/09/25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309218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967" y="2874937"/>
            <a:ext cx="9179798" cy="685235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34760" y="2874937"/>
            <a:ext cx="9179798" cy="685235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18/09/25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505073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1" y="574988"/>
            <a:ext cx="18629590" cy="2087455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7781" y="2647443"/>
            <a:ext cx="9137611" cy="129747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7781" y="3944914"/>
            <a:ext cx="9137611" cy="580237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934760" y="2647443"/>
            <a:ext cx="9182611" cy="129747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934760" y="3944914"/>
            <a:ext cx="9182611" cy="580237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18/09/25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558849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18/09/25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454853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18/09/25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159973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2" y="719984"/>
            <a:ext cx="6966408" cy="2519945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82611" y="1554966"/>
            <a:ext cx="10934760" cy="7674832"/>
          </a:xfrm>
        </p:spPr>
        <p:txBody>
          <a:bodyPr/>
          <a:lstStyle>
            <a:lvl1pPr>
              <a:defRPr sz="5039"/>
            </a:lvl1pPr>
            <a:lvl2pPr>
              <a:defRPr sz="4409"/>
            </a:lvl2pPr>
            <a:lvl3pPr>
              <a:defRPr sz="3780"/>
            </a:lvl3pPr>
            <a:lvl4pPr>
              <a:defRPr sz="3150"/>
            </a:lvl4pPr>
            <a:lvl5pPr>
              <a:defRPr sz="3150"/>
            </a:lvl5pPr>
            <a:lvl6pPr>
              <a:defRPr sz="3150"/>
            </a:lvl6pPr>
            <a:lvl7pPr>
              <a:defRPr sz="3150"/>
            </a:lvl7pPr>
            <a:lvl8pPr>
              <a:defRPr sz="3150"/>
            </a:lvl8pPr>
            <a:lvl9pPr>
              <a:defRPr sz="315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2" y="3239929"/>
            <a:ext cx="6966408" cy="6002369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18/09/25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2665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2" y="719984"/>
            <a:ext cx="6966408" cy="2519945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82611" y="1554966"/>
            <a:ext cx="10934760" cy="7674832"/>
          </a:xfrm>
        </p:spPr>
        <p:txBody>
          <a:bodyPr anchor="t"/>
          <a:lstStyle>
            <a:lvl1pPr marL="0" indent="0">
              <a:buNone/>
              <a:defRPr sz="5039"/>
            </a:lvl1pPr>
            <a:lvl2pPr marL="719999" indent="0">
              <a:buNone/>
              <a:defRPr sz="4409"/>
            </a:lvl2pPr>
            <a:lvl3pPr marL="1439997" indent="0">
              <a:buNone/>
              <a:defRPr sz="3780"/>
            </a:lvl3pPr>
            <a:lvl4pPr marL="2159996" indent="0">
              <a:buNone/>
              <a:defRPr sz="3150"/>
            </a:lvl4pPr>
            <a:lvl5pPr marL="2879994" indent="0">
              <a:buNone/>
              <a:defRPr sz="3150"/>
            </a:lvl5pPr>
            <a:lvl6pPr marL="3599993" indent="0">
              <a:buNone/>
              <a:defRPr sz="3150"/>
            </a:lvl6pPr>
            <a:lvl7pPr marL="4319991" indent="0">
              <a:buNone/>
              <a:defRPr sz="3150"/>
            </a:lvl7pPr>
            <a:lvl8pPr marL="5039990" indent="0">
              <a:buNone/>
              <a:defRPr sz="3150"/>
            </a:lvl8pPr>
            <a:lvl9pPr marL="5759988" indent="0">
              <a:buNone/>
              <a:defRPr sz="3150"/>
            </a:lvl9pPr>
          </a:lstStyle>
          <a:p>
            <a:r>
              <a:rPr lang="es-MX"/>
              <a:t>Haz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2" y="3239929"/>
            <a:ext cx="6966408" cy="6002369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18/09/25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62961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18/09/25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731388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457160" y="574987"/>
            <a:ext cx="4657398" cy="9152300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967" y="574987"/>
            <a:ext cx="13702199" cy="9152300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18/09/25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22093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968" y="574988"/>
            <a:ext cx="18629590" cy="20874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968" y="2874937"/>
            <a:ext cx="18629590" cy="68523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84967" y="10009781"/>
            <a:ext cx="4859893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58FAD0-1B96-FF4F-AF17-88AA523C372B}" type="datetimeFigureOut">
              <a:rPr lang="es-MX" smtClean="0"/>
              <a:t>18/09/25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154843" y="10009781"/>
            <a:ext cx="7289840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254665" y="10009781"/>
            <a:ext cx="4859893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812038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439997" rtl="0" eaLnBrk="1" latinLnBrk="0" hangingPunct="1">
        <a:lnSpc>
          <a:spcPct val="90000"/>
        </a:lnSpc>
        <a:spcBef>
          <a:spcPct val="0"/>
        </a:spcBef>
        <a:buNone/>
        <a:defRPr sz="692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9999" indent="-359999" algn="l" defTabSz="1439997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4409" kern="1200">
          <a:solidFill>
            <a:schemeClr val="tx1"/>
          </a:solidFill>
          <a:latin typeface="+mn-lt"/>
          <a:ea typeface="+mn-ea"/>
          <a:cs typeface="+mn-cs"/>
        </a:defRPr>
      </a:lvl1pPr>
      <a:lvl2pPr marL="107999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780" kern="1200">
          <a:solidFill>
            <a:schemeClr val="tx1"/>
          </a:solidFill>
          <a:latin typeface="+mn-lt"/>
          <a:ea typeface="+mn-ea"/>
          <a:cs typeface="+mn-cs"/>
        </a:defRPr>
      </a:lvl2pPr>
      <a:lvl3pPr marL="1799996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150" kern="1200">
          <a:solidFill>
            <a:schemeClr val="tx1"/>
          </a:solidFill>
          <a:latin typeface="+mn-lt"/>
          <a:ea typeface="+mn-ea"/>
          <a:cs typeface="+mn-cs"/>
        </a:defRPr>
      </a:lvl3pPr>
      <a:lvl4pPr marL="2519995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3239994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959992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679991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399989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611998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1pPr>
      <a:lvl2pPr marL="719999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2pPr>
      <a:lvl3pPr marL="1439997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3pPr>
      <a:lvl4pPr marL="2159996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2879994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599993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319991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03999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5759988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935E2FF-7809-DD2D-BCA0-B77CAC9304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1">
            <a:extLst>
              <a:ext uri="{FF2B5EF4-FFF2-40B4-BE49-F238E27FC236}">
                <a16:creationId xmlns:a16="http://schemas.microsoft.com/office/drawing/2014/main" id="{A64A1D97-E4D9-6946-AFF7-A9A46C1463B8}"/>
              </a:ext>
            </a:extLst>
          </p:cNvPr>
          <p:cNvSpPr txBox="1"/>
          <p:nvPr/>
        </p:nvSpPr>
        <p:spPr>
          <a:xfrm>
            <a:off x="760683" y="7769620"/>
            <a:ext cx="11424812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11500" b="1" dirty="0">
                <a:solidFill>
                  <a:schemeClr val="bg1"/>
                </a:solidFill>
                <a:latin typeface="Futura-Condensed-Bold" panose="020B0602020204020303" pitchFamily="34" charset="-79"/>
                <a:cs typeface="Futura-Condensed-Bold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168875687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364</TotalTime>
  <Words>2</Words>
  <Application>Microsoft Macintosh PowerPoint</Application>
  <PresentationFormat>Personalizado</PresentationFormat>
  <Paragraphs>1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Futura-Condensed-Bold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Yessica Daza</dc:creator>
  <cp:lastModifiedBy>Alberto Casiel Azpra López</cp:lastModifiedBy>
  <cp:revision>31</cp:revision>
  <dcterms:created xsi:type="dcterms:W3CDTF">2021-08-11T15:55:56Z</dcterms:created>
  <dcterms:modified xsi:type="dcterms:W3CDTF">2025-09-19T00:15:58Z</dcterms:modified>
</cp:coreProperties>
</file>