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3" r:id="rId2"/>
    <p:sldId id="27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22C451-108B-16C9-6B2D-EC6BEEA55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14AC504-3C50-C78D-45A9-328A11A7C4EF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234788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200A76-72C1-0F98-2E2B-AA7BD1FB0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0346367-1C75-B5D4-B5C2-297A8B813BFD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1226521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27</cp:revision>
  <dcterms:created xsi:type="dcterms:W3CDTF">2021-08-11T15:55:56Z</dcterms:created>
  <dcterms:modified xsi:type="dcterms:W3CDTF">2025-09-25T22:43:48Z</dcterms:modified>
</cp:coreProperties>
</file>