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9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EA2D50-8663-D181-2FAD-5B25474B7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760681" y="7747318"/>
            <a:ext cx="114248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2147768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32</cp:revision>
  <dcterms:created xsi:type="dcterms:W3CDTF">2021-08-11T15:55:56Z</dcterms:created>
  <dcterms:modified xsi:type="dcterms:W3CDTF">2025-09-19T00:16:21Z</dcterms:modified>
</cp:coreProperties>
</file>