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75" r:id="rId2"/>
    <p:sldId id="276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9"/>
    <p:restoredTop sz="94726"/>
  </p:normalViewPr>
  <p:slideViewPr>
    <p:cSldViewPr snapToGrid="0" snapToObjects="1">
      <p:cViewPr varScale="1">
        <p:scale>
          <a:sx n="58" d="100"/>
          <a:sy n="58" d="100"/>
        </p:scale>
        <p:origin x="232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B4BE28-02B4-B1D7-EF30-99A75A729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AA182A0-826F-509D-E245-0002D5D91E9A}"/>
              </a:ext>
            </a:extLst>
          </p:cNvPr>
          <p:cNvSpPr txBox="1"/>
          <p:nvPr/>
        </p:nvSpPr>
        <p:spPr>
          <a:xfrm>
            <a:off x="1135554" y="7851496"/>
            <a:ext cx="126578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8205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2BD8B5-D235-F434-8CD1-DFA78AF03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357D10B-8220-2A88-C748-3028D0ECAC6E}"/>
              </a:ext>
            </a:extLst>
          </p:cNvPr>
          <p:cNvSpPr txBox="1"/>
          <p:nvPr/>
        </p:nvSpPr>
        <p:spPr>
          <a:xfrm>
            <a:off x="1135554" y="7851496"/>
            <a:ext cx="126578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30256805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364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28</cp:revision>
  <dcterms:created xsi:type="dcterms:W3CDTF">2021-08-11T15:55:56Z</dcterms:created>
  <dcterms:modified xsi:type="dcterms:W3CDTF">2025-09-25T22:44:15Z</dcterms:modified>
</cp:coreProperties>
</file>