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0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3BEE0-BD38-1ADB-7596-640482A13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05287" y="7747317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829918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33</cp:revision>
  <dcterms:created xsi:type="dcterms:W3CDTF">2021-08-11T15:55:56Z</dcterms:created>
  <dcterms:modified xsi:type="dcterms:W3CDTF">2025-09-19T00:16:40Z</dcterms:modified>
</cp:coreProperties>
</file>